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87" r:id="rId9"/>
    <p:sldId id="262" r:id="rId10"/>
    <p:sldId id="263" r:id="rId11"/>
    <p:sldId id="277" r:id="rId12"/>
    <p:sldId id="265" r:id="rId13"/>
    <p:sldId id="282" r:id="rId14"/>
    <p:sldId id="283" r:id="rId15"/>
    <p:sldId id="284" r:id="rId16"/>
    <p:sldId id="285" r:id="rId17"/>
    <p:sldId id="288" r:id="rId18"/>
    <p:sldId id="286" r:id="rId19"/>
    <p:sldId id="289" r:id="rId20"/>
    <p:sldId id="290" r:id="rId21"/>
    <p:sldId id="272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</p:embeddedFont>
    <p:embeddedFont>
      <p:font typeface="Inter Bold" panose="020B0604020202020204" charset="0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Bold" panose="020B0604020202020204" charset="0"/>
      <p:regular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Open Sans Light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2" autoAdjust="0"/>
  </p:normalViewPr>
  <p:slideViewPr>
    <p:cSldViewPr>
      <p:cViewPr varScale="1">
        <p:scale>
          <a:sx n="76" d="100"/>
          <a:sy n="76" d="100"/>
        </p:scale>
        <p:origin x="45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иктория Тарасюк" userId="d9fcd98436afda14" providerId="LiveId" clId="{3273F894-1D5D-45EF-8F8C-FB7796AF7719}"/>
    <pc:docChg chg="undo custSel addSld delSld modSld sldOrd">
      <pc:chgData name="Виктория Тарасюк" userId="d9fcd98436afda14" providerId="LiveId" clId="{3273F894-1D5D-45EF-8F8C-FB7796AF7719}" dt="2023-05-15T06:31:48.670" v="1181" actId="313"/>
      <pc:docMkLst>
        <pc:docMk/>
      </pc:docMkLst>
      <pc:sldChg chg="modSp mod">
        <pc:chgData name="Виктория Тарасюк" userId="d9fcd98436afda14" providerId="LiveId" clId="{3273F894-1D5D-45EF-8F8C-FB7796AF7719}" dt="2023-05-11T10:13:27.410" v="33" actId="20577"/>
        <pc:sldMkLst>
          <pc:docMk/>
          <pc:sldMk cId="0" sldId="256"/>
        </pc:sldMkLst>
        <pc:spChg chg="mod">
          <ac:chgData name="Виктория Тарасюк" userId="d9fcd98436afda14" providerId="LiveId" clId="{3273F894-1D5D-45EF-8F8C-FB7796AF7719}" dt="2023-05-11T10:13:27.410" v="33" actId="20577"/>
          <ac:spMkLst>
            <pc:docMk/>
            <pc:sldMk cId="0" sldId="256"/>
            <ac:spMk id="7" creationId="{00000000-0000-0000-0000-000000000000}"/>
          </ac:spMkLst>
        </pc:spChg>
      </pc:sldChg>
      <pc:sldChg chg="addSp delSp modSp mod modClrScheme chgLayout">
        <pc:chgData name="Виктория Тарасюк" userId="d9fcd98436afda14" providerId="LiveId" clId="{3273F894-1D5D-45EF-8F8C-FB7796AF7719}" dt="2023-05-15T06:31:48.670" v="1181" actId="313"/>
        <pc:sldMkLst>
          <pc:docMk/>
          <pc:sldMk cId="0" sldId="257"/>
        </pc:sldMkLst>
        <pc:spChg chg="mod">
          <ac:chgData name="Виктория Тарасюк" userId="d9fcd98436afda14" providerId="LiveId" clId="{3273F894-1D5D-45EF-8F8C-FB7796AF7719}" dt="2023-05-12T13:16:12.820" v="1050" actId="20577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Виктория Тарасюк" userId="d9fcd98436afda14" providerId="LiveId" clId="{3273F894-1D5D-45EF-8F8C-FB7796AF7719}" dt="2023-05-12T13:16:21.393" v="1052" actId="478"/>
          <ac:spMkLst>
            <pc:docMk/>
            <pc:sldMk cId="0" sldId="257"/>
            <ac:spMk id="3" creationId="{00000000-0000-0000-0000-000000000000}"/>
          </ac:spMkLst>
        </pc:spChg>
        <pc:spChg chg="add del mod ord">
          <ac:chgData name="Виктория Тарасюк" userId="d9fcd98436afda14" providerId="LiveId" clId="{3273F894-1D5D-45EF-8F8C-FB7796AF7719}" dt="2023-05-12T13:20:56.431" v="1073" actId="700"/>
          <ac:spMkLst>
            <pc:docMk/>
            <pc:sldMk cId="0" sldId="257"/>
            <ac:spMk id="7" creationId="{5648CAAD-3937-F99D-1E5D-4A7CBA41C502}"/>
          </ac:spMkLst>
        </pc:spChg>
        <pc:spChg chg="add mod">
          <ac:chgData name="Виктория Тарасюк" userId="d9fcd98436afda14" providerId="LiveId" clId="{3273F894-1D5D-45EF-8F8C-FB7796AF7719}" dt="2023-05-15T06:31:48.670" v="1181" actId="313"/>
          <ac:spMkLst>
            <pc:docMk/>
            <pc:sldMk cId="0" sldId="257"/>
            <ac:spMk id="8" creationId="{37F071AB-4477-C0C8-5F5A-ADED83312E8E}"/>
          </ac:spMkLst>
        </pc:spChg>
        <pc:spChg chg="add del mod ord">
          <ac:chgData name="Виктория Тарасюк" userId="d9fcd98436afda14" providerId="LiveId" clId="{3273F894-1D5D-45EF-8F8C-FB7796AF7719}" dt="2023-05-12T13:20:56.431" v="1073" actId="700"/>
          <ac:spMkLst>
            <pc:docMk/>
            <pc:sldMk cId="0" sldId="257"/>
            <ac:spMk id="8" creationId="{55440E20-2909-B6C0-A025-D8CC17BF34DA}"/>
          </ac:spMkLst>
        </pc:spChg>
        <pc:picChg chg="add del mod">
          <ac:chgData name="Виктория Тарасюк" userId="d9fcd98436afda14" providerId="LiveId" clId="{3273F894-1D5D-45EF-8F8C-FB7796AF7719}" dt="2023-05-15T06:30:33.138" v="1155" actId="478"/>
          <ac:picMkLst>
            <pc:docMk/>
            <pc:sldMk cId="0" sldId="257"/>
            <ac:picMk id="7" creationId="{F677789C-25E6-29DF-D586-94898C1B234A}"/>
          </ac:picMkLst>
        </pc:picChg>
        <pc:picChg chg="add mod">
          <ac:chgData name="Виктория Тарасюк" userId="d9fcd98436afda14" providerId="LiveId" clId="{3273F894-1D5D-45EF-8F8C-FB7796AF7719}" dt="2023-05-15T06:31:10.709" v="1161" actId="1076"/>
          <ac:picMkLst>
            <pc:docMk/>
            <pc:sldMk cId="0" sldId="257"/>
            <ac:picMk id="10" creationId="{B9C8CA9D-D34F-2BC7-0DF5-F9ABC61EE5EC}"/>
          </ac:picMkLst>
        </pc:picChg>
      </pc:sldChg>
      <pc:sldChg chg="modSp mod">
        <pc:chgData name="Виктория Тарасюк" userId="d9fcd98436afda14" providerId="LiveId" clId="{3273F894-1D5D-45EF-8F8C-FB7796AF7719}" dt="2023-05-11T10:14:18.668" v="38" actId="20577"/>
        <pc:sldMkLst>
          <pc:docMk/>
          <pc:sldMk cId="0" sldId="258"/>
        </pc:sldMkLst>
        <pc:spChg chg="mod">
          <ac:chgData name="Виктория Тарасюк" userId="d9fcd98436afda14" providerId="LiveId" clId="{3273F894-1D5D-45EF-8F8C-FB7796AF7719}" dt="2023-05-11T10:11:20.210" v="30" actId="113"/>
          <ac:spMkLst>
            <pc:docMk/>
            <pc:sldMk cId="0" sldId="258"/>
            <ac:spMk id="17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0:09:56.371" v="18" actId="113"/>
          <ac:spMkLst>
            <pc:docMk/>
            <pc:sldMk cId="0" sldId="258"/>
            <ac:spMk id="27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0:10:01.974" v="19" actId="113"/>
          <ac:spMkLst>
            <pc:docMk/>
            <pc:sldMk cId="0" sldId="258"/>
            <ac:spMk id="28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0:14:18.668" v="38" actId="20577"/>
          <ac:spMkLst>
            <pc:docMk/>
            <pc:sldMk cId="0" sldId="258"/>
            <ac:spMk id="29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0:11:00.502" v="29" actId="255"/>
          <ac:spMkLst>
            <pc:docMk/>
            <pc:sldMk cId="0" sldId="258"/>
            <ac:spMk id="30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0:10:33.127" v="23" actId="113"/>
          <ac:spMkLst>
            <pc:docMk/>
            <pc:sldMk cId="0" sldId="258"/>
            <ac:spMk id="31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0:10:11.296" v="20" actId="113"/>
          <ac:spMkLst>
            <pc:docMk/>
            <pc:sldMk cId="0" sldId="258"/>
            <ac:spMk id="32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0:10:17.203" v="21" actId="113"/>
          <ac:spMkLst>
            <pc:docMk/>
            <pc:sldMk cId="0" sldId="258"/>
            <ac:spMk id="33" creationId="{00000000-0000-0000-0000-000000000000}"/>
          </ac:spMkLst>
        </pc:spChg>
        <pc:grpChg chg="mod">
          <ac:chgData name="Виктория Тарасюк" userId="d9fcd98436afda14" providerId="LiveId" clId="{3273F894-1D5D-45EF-8F8C-FB7796AF7719}" dt="2023-05-11T10:09:46.644" v="17" actId="1076"/>
          <ac:grpSpMkLst>
            <pc:docMk/>
            <pc:sldMk cId="0" sldId="258"/>
            <ac:grpSpMk id="8" creationId="{00000000-0000-0000-0000-000000000000}"/>
          </ac:grpSpMkLst>
        </pc:grpChg>
      </pc:sldChg>
      <pc:sldChg chg="modSp mod">
        <pc:chgData name="Виктория Тарасюк" userId="d9fcd98436afda14" providerId="LiveId" clId="{3273F894-1D5D-45EF-8F8C-FB7796AF7719}" dt="2023-05-11T12:55:10.441" v="87" actId="20577"/>
        <pc:sldMkLst>
          <pc:docMk/>
          <pc:sldMk cId="0" sldId="259"/>
        </pc:sldMkLst>
        <pc:spChg chg="mod">
          <ac:chgData name="Виктория Тарасюк" userId="d9fcd98436afda14" providerId="LiveId" clId="{3273F894-1D5D-45EF-8F8C-FB7796AF7719}" dt="2023-05-11T10:14:27.780" v="40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2:55:10.441" v="87" actId="20577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Виктория Тарасюк" userId="d9fcd98436afda14" providerId="LiveId" clId="{3273F894-1D5D-45EF-8F8C-FB7796AF7719}" dt="2023-05-12T10:30:58.167" v="512" actId="20577"/>
        <pc:sldMkLst>
          <pc:docMk/>
          <pc:sldMk cId="0" sldId="260"/>
        </pc:sldMkLst>
        <pc:spChg chg="mod">
          <ac:chgData name="Виктория Тарасюк" userId="d9fcd98436afda14" providerId="LiveId" clId="{3273F894-1D5D-45EF-8F8C-FB7796AF7719}" dt="2023-05-12T10:30:58.167" v="512" actId="20577"/>
          <ac:spMkLst>
            <pc:docMk/>
            <pc:sldMk cId="0" sldId="260"/>
            <ac:spMk id="12" creationId="{00000000-0000-0000-0000-000000000000}"/>
          </ac:spMkLst>
        </pc:spChg>
      </pc:sldChg>
      <pc:sldChg chg="modSp mod">
        <pc:chgData name="Виктория Тарасюк" userId="d9fcd98436afda14" providerId="LiveId" clId="{3273F894-1D5D-45EF-8F8C-FB7796AF7719}" dt="2023-05-12T10:31:39.474" v="515" actId="20577"/>
        <pc:sldMkLst>
          <pc:docMk/>
          <pc:sldMk cId="0" sldId="261"/>
        </pc:sldMkLst>
        <pc:spChg chg="mod">
          <ac:chgData name="Виктория Тарасюк" userId="d9fcd98436afda14" providerId="LiveId" clId="{3273F894-1D5D-45EF-8F8C-FB7796AF7719}" dt="2023-05-12T10:31:39.474" v="515" actId="20577"/>
          <ac:spMkLst>
            <pc:docMk/>
            <pc:sldMk cId="0" sldId="261"/>
            <ac:spMk id="3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0:31:11.525" v="513" actId="207"/>
          <ac:spMkLst>
            <pc:docMk/>
            <pc:sldMk cId="0" sldId="261"/>
            <ac:spMk id="34" creationId="{0A60FFD4-798A-2BC7-715B-2D9CBB31B5F3}"/>
          </ac:spMkLst>
        </pc:spChg>
        <pc:spChg chg="mod">
          <ac:chgData name="Виктория Тарасюк" userId="d9fcd98436afda14" providerId="LiveId" clId="{3273F894-1D5D-45EF-8F8C-FB7796AF7719}" dt="2023-05-12T10:31:15.325" v="514" actId="207"/>
          <ac:spMkLst>
            <pc:docMk/>
            <pc:sldMk cId="0" sldId="261"/>
            <ac:spMk id="35" creationId="{34453D13-9BF2-8A68-09DD-897A9A5F8639}"/>
          </ac:spMkLst>
        </pc:spChg>
      </pc:sldChg>
      <pc:sldChg chg="modSp mod">
        <pc:chgData name="Виктория Тарасюк" userId="d9fcd98436afda14" providerId="LiveId" clId="{3273F894-1D5D-45EF-8F8C-FB7796AF7719}" dt="2023-05-12T13:17:54.462" v="1055" actId="20577"/>
        <pc:sldMkLst>
          <pc:docMk/>
          <pc:sldMk cId="0" sldId="262"/>
        </pc:sldMkLst>
        <pc:spChg chg="mod">
          <ac:chgData name="Виктория Тарасюк" userId="d9fcd98436afda14" providerId="LiveId" clId="{3273F894-1D5D-45EF-8F8C-FB7796AF7719}" dt="2023-05-12T13:17:54.462" v="1055" actId="20577"/>
          <ac:spMkLst>
            <pc:docMk/>
            <pc:sldMk cId="0" sldId="262"/>
            <ac:spMk id="11" creationId="{00000000-0000-0000-0000-000000000000}"/>
          </ac:spMkLst>
        </pc:spChg>
      </pc:sldChg>
      <pc:sldChg chg="addSp delSp modSp mod">
        <pc:chgData name="Виктория Тарасюк" userId="d9fcd98436afda14" providerId="LiveId" clId="{3273F894-1D5D-45EF-8F8C-FB7796AF7719}" dt="2023-05-12T13:18:00.075" v="1057" actId="20577"/>
        <pc:sldMkLst>
          <pc:docMk/>
          <pc:sldMk cId="0" sldId="263"/>
        </pc:sldMkLst>
        <pc:spChg chg="mod">
          <ac:chgData name="Виктория Тарасюк" userId="d9fcd98436afda14" providerId="LiveId" clId="{3273F894-1D5D-45EF-8F8C-FB7796AF7719}" dt="2023-05-12T13:18:00.075" v="1057" actId="20577"/>
          <ac:spMkLst>
            <pc:docMk/>
            <pc:sldMk cId="0" sldId="263"/>
            <ac:spMk id="103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4:13:48.949" v="282" actId="1076"/>
          <ac:spMkLst>
            <pc:docMk/>
            <pc:sldMk cId="0" sldId="263"/>
            <ac:spMk id="104" creationId="{00000000-0000-0000-0000-000000000000}"/>
          </ac:spMkLst>
        </pc:spChg>
        <pc:spChg chg="del">
          <ac:chgData name="Виктория Тарасюк" userId="d9fcd98436afda14" providerId="LiveId" clId="{3273F894-1D5D-45EF-8F8C-FB7796AF7719}" dt="2023-05-11T13:05:08.128" v="114" actId="478"/>
          <ac:spMkLst>
            <pc:docMk/>
            <pc:sldMk cId="0" sldId="263"/>
            <ac:spMk id="105" creationId="{00000000-0000-0000-0000-000000000000}"/>
          </ac:spMkLst>
        </pc:spChg>
        <pc:spChg chg="del mod">
          <ac:chgData name="Виктория Тарасюк" userId="d9fcd98436afda14" providerId="LiveId" clId="{3273F894-1D5D-45EF-8F8C-FB7796AF7719}" dt="2023-05-11T14:00:40.510" v="132" actId="478"/>
          <ac:spMkLst>
            <pc:docMk/>
            <pc:sldMk cId="0" sldId="263"/>
            <ac:spMk id="107" creationId="{00000000-0000-0000-0000-000000000000}"/>
          </ac:spMkLst>
        </pc:spChg>
        <pc:spChg chg="del mod">
          <ac:chgData name="Виктория Тарасюк" userId="d9fcd98436afda14" providerId="LiveId" clId="{3273F894-1D5D-45EF-8F8C-FB7796AF7719}" dt="2023-05-11T14:05:25.225" v="148" actId="478"/>
          <ac:spMkLst>
            <pc:docMk/>
            <pc:sldMk cId="0" sldId="263"/>
            <ac:spMk id="108" creationId="{00000000-0000-0000-0000-000000000000}"/>
          </ac:spMkLst>
        </pc:spChg>
        <pc:spChg chg="add del mod">
          <ac:chgData name="Виктория Тарасюк" userId="d9fcd98436afda14" providerId="LiveId" clId="{3273F894-1D5D-45EF-8F8C-FB7796AF7719}" dt="2023-05-11T14:12:43.933" v="271" actId="478"/>
          <ac:spMkLst>
            <pc:docMk/>
            <pc:sldMk cId="0" sldId="263"/>
            <ac:spMk id="112" creationId="{46F7B5F5-5FAE-02AD-FE32-2D420003E246}"/>
          </ac:spMkLst>
        </pc:spChg>
        <pc:grpChg chg="del">
          <ac:chgData name="Виктория Тарасюк" userId="d9fcd98436afda14" providerId="LiveId" clId="{3273F894-1D5D-45EF-8F8C-FB7796AF7719}" dt="2023-05-11T12:58:39.800" v="112" actId="478"/>
          <ac:grpSpMkLst>
            <pc:docMk/>
            <pc:sldMk cId="0" sldId="263"/>
            <ac:grpSpMk id="6" creationId="{00000000-0000-0000-0000-000000000000}"/>
          </ac:grpSpMkLst>
        </pc:grpChg>
        <pc:picChg chg="del">
          <ac:chgData name="Виктория Тарасюк" userId="d9fcd98436afda14" providerId="LiveId" clId="{3273F894-1D5D-45EF-8F8C-FB7796AF7719}" dt="2023-05-11T13:05:01.152" v="113" actId="478"/>
          <ac:picMkLst>
            <pc:docMk/>
            <pc:sldMk cId="0" sldId="263"/>
            <ac:picMk id="4" creationId="{00000000-0000-0000-0000-000000000000}"/>
          </ac:picMkLst>
        </pc:picChg>
        <pc:picChg chg="del">
          <ac:chgData name="Виктория Тарасюк" userId="d9fcd98436afda14" providerId="LiveId" clId="{3273F894-1D5D-45EF-8F8C-FB7796AF7719}" dt="2023-05-11T13:05:10.320" v="115" actId="478"/>
          <ac:picMkLst>
            <pc:docMk/>
            <pc:sldMk cId="0" sldId="263"/>
            <ac:picMk id="5" creationId="{00000000-0000-0000-0000-000000000000}"/>
          </ac:picMkLst>
        </pc:picChg>
        <pc:picChg chg="add mod">
          <ac:chgData name="Виктория Тарасюк" userId="d9fcd98436afda14" providerId="LiveId" clId="{3273F894-1D5D-45EF-8F8C-FB7796AF7719}" dt="2023-05-11T14:13:02.532" v="275" actId="1076"/>
          <ac:picMkLst>
            <pc:docMk/>
            <pc:sldMk cId="0" sldId="263"/>
            <ac:picMk id="106" creationId="{CE744120-7C5D-90C6-1D96-865F70D9D1D7}"/>
          </ac:picMkLst>
        </pc:picChg>
        <pc:picChg chg="add del mod">
          <ac:chgData name="Виктория Тарасюк" userId="d9fcd98436afda14" providerId="LiveId" clId="{3273F894-1D5D-45EF-8F8C-FB7796AF7719}" dt="2023-05-11T14:00:33.485" v="130" actId="478"/>
          <ac:picMkLst>
            <pc:docMk/>
            <pc:sldMk cId="0" sldId="263"/>
            <ac:picMk id="110" creationId="{2FB67EBF-8370-2EC1-7F64-540AA8F878E7}"/>
          </ac:picMkLst>
        </pc:picChg>
      </pc:sldChg>
      <pc:sldChg chg="delSp modSp del mod">
        <pc:chgData name="Виктория Тарасюк" userId="d9fcd98436afda14" providerId="LiveId" clId="{3273F894-1D5D-45EF-8F8C-FB7796AF7719}" dt="2023-05-11T14:44:28.674" v="510" actId="47"/>
        <pc:sldMkLst>
          <pc:docMk/>
          <pc:sldMk cId="0" sldId="264"/>
        </pc:sldMkLst>
        <pc:spChg chg="mod">
          <ac:chgData name="Виктория Тарасюк" userId="d9fcd98436afda14" providerId="LiveId" clId="{3273F894-1D5D-45EF-8F8C-FB7796AF7719}" dt="2023-05-11T14:11:28.093" v="169" actId="14100"/>
          <ac:spMkLst>
            <pc:docMk/>
            <pc:sldMk cId="0" sldId="264"/>
            <ac:spMk id="2" creationId="{00000000-0000-0000-0000-000000000000}"/>
          </ac:spMkLst>
        </pc:spChg>
        <pc:spChg chg="del">
          <ac:chgData name="Виктория Тарасюк" userId="d9fcd98436afda14" providerId="LiveId" clId="{3273F894-1D5D-45EF-8F8C-FB7796AF7719}" dt="2023-05-11T14:10:54.075" v="167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Виктория Тарасюк" userId="d9fcd98436afda14" providerId="LiveId" clId="{3273F894-1D5D-45EF-8F8C-FB7796AF7719}" dt="2023-05-11T14:10:31.203" v="158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Виктория Тарасюк" userId="d9fcd98436afda14" providerId="LiveId" clId="{3273F894-1D5D-45EF-8F8C-FB7796AF7719}" dt="2023-05-11T14:10:31.203" v="158" actId="478"/>
          <ac:spMkLst>
            <pc:docMk/>
            <pc:sldMk cId="0" sldId="264"/>
            <ac:spMk id="11" creationId="{00000000-0000-0000-0000-000000000000}"/>
          </ac:spMkLst>
        </pc:spChg>
        <pc:spChg chg="del">
          <ac:chgData name="Виктория Тарасюк" userId="d9fcd98436afda14" providerId="LiveId" clId="{3273F894-1D5D-45EF-8F8C-FB7796AF7719}" dt="2023-05-11T14:10:31.203" v="158" actId="478"/>
          <ac:spMkLst>
            <pc:docMk/>
            <pc:sldMk cId="0" sldId="264"/>
            <ac:spMk id="12" creationId="{00000000-0000-0000-0000-000000000000}"/>
          </ac:spMkLst>
        </pc:spChg>
        <pc:spChg chg="del">
          <ac:chgData name="Виктория Тарасюк" userId="d9fcd98436afda14" providerId="LiveId" clId="{3273F894-1D5D-45EF-8F8C-FB7796AF7719}" dt="2023-05-11T14:10:31.203" v="158" actId="478"/>
          <ac:spMkLst>
            <pc:docMk/>
            <pc:sldMk cId="0" sldId="264"/>
            <ac:spMk id="13" creationId="{00000000-0000-0000-0000-000000000000}"/>
          </ac:spMkLst>
        </pc:spChg>
        <pc:spChg chg="del">
          <ac:chgData name="Виктория Тарасюк" userId="d9fcd98436afda14" providerId="LiveId" clId="{3273F894-1D5D-45EF-8F8C-FB7796AF7719}" dt="2023-05-11T14:10:49.161" v="164" actId="478"/>
          <ac:spMkLst>
            <pc:docMk/>
            <pc:sldMk cId="0" sldId="264"/>
            <ac:spMk id="14" creationId="{00000000-0000-0000-0000-000000000000}"/>
          </ac:spMkLst>
        </pc:spChg>
        <pc:spChg chg="del">
          <ac:chgData name="Виктория Тарасюк" userId="d9fcd98436afda14" providerId="LiveId" clId="{3273F894-1D5D-45EF-8F8C-FB7796AF7719}" dt="2023-05-11T14:10:47.198" v="163" actId="478"/>
          <ac:spMkLst>
            <pc:docMk/>
            <pc:sldMk cId="0" sldId="264"/>
            <ac:spMk id="15" creationId="{00000000-0000-0000-0000-000000000000}"/>
          </ac:spMkLst>
        </pc:spChg>
        <pc:spChg chg="del mod">
          <ac:chgData name="Виктория Тарасюк" userId="d9fcd98436afda14" providerId="LiveId" clId="{3273F894-1D5D-45EF-8F8C-FB7796AF7719}" dt="2023-05-11T14:10:44.342" v="162" actId="478"/>
          <ac:spMkLst>
            <pc:docMk/>
            <pc:sldMk cId="0" sldId="264"/>
            <ac:spMk id="16" creationId="{00000000-0000-0000-0000-000000000000}"/>
          </ac:spMkLst>
        </pc:spChg>
        <pc:spChg chg="del mod">
          <ac:chgData name="Виктория Тарасюк" userId="d9fcd98436afda14" providerId="LiveId" clId="{3273F894-1D5D-45EF-8F8C-FB7796AF7719}" dt="2023-05-11T14:10:52.041" v="166" actId="478"/>
          <ac:spMkLst>
            <pc:docMk/>
            <pc:sldMk cId="0" sldId="264"/>
            <ac:spMk id="17" creationId="{00000000-0000-0000-0000-000000000000}"/>
          </ac:spMkLst>
        </pc:spChg>
        <pc:spChg chg="del">
          <ac:chgData name="Виктория Тарасюк" userId="d9fcd98436afda14" providerId="LiveId" clId="{3273F894-1D5D-45EF-8F8C-FB7796AF7719}" dt="2023-05-11T14:10:40.981" v="160" actId="478"/>
          <ac:spMkLst>
            <pc:docMk/>
            <pc:sldMk cId="0" sldId="264"/>
            <ac:spMk id="18" creationId="{00000000-0000-0000-0000-000000000000}"/>
          </ac:spMkLst>
        </pc:spChg>
        <pc:picChg chg="del">
          <ac:chgData name="Виктория Тарасюк" userId="d9fcd98436afda14" providerId="LiveId" clId="{3273F894-1D5D-45EF-8F8C-FB7796AF7719}" dt="2023-05-11T14:10:42.573" v="161" actId="478"/>
          <ac:picMkLst>
            <pc:docMk/>
            <pc:sldMk cId="0" sldId="264"/>
            <ac:picMk id="8" creationId="{00000000-0000-0000-0000-000000000000}"/>
          </ac:picMkLst>
        </pc:picChg>
      </pc:sldChg>
      <pc:sldChg chg="modSp mod">
        <pc:chgData name="Виктория Тарасюк" userId="d9fcd98436afda14" providerId="LiveId" clId="{3273F894-1D5D-45EF-8F8C-FB7796AF7719}" dt="2023-05-12T13:18:10.542" v="1061" actId="20577"/>
        <pc:sldMkLst>
          <pc:docMk/>
          <pc:sldMk cId="0" sldId="265"/>
        </pc:sldMkLst>
        <pc:spChg chg="mod">
          <ac:chgData name="Виктория Тарасюк" userId="d9fcd98436afda14" providerId="LiveId" clId="{3273F894-1D5D-45EF-8F8C-FB7796AF7719}" dt="2023-05-12T13:18:10.542" v="1061" actId="20577"/>
          <ac:spMkLst>
            <pc:docMk/>
            <pc:sldMk cId="0" sldId="265"/>
            <ac:spMk id="11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0:45:39.040" v="617" actId="20577"/>
          <ac:spMkLst>
            <pc:docMk/>
            <pc:sldMk cId="0" sldId="265"/>
            <ac:spMk id="13" creationId="{00000000-0000-0000-0000-000000000000}"/>
          </ac:spMkLst>
        </pc:spChg>
      </pc:sldChg>
      <pc:sldChg chg="del">
        <pc:chgData name="Виктория Тарасюк" userId="d9fcd98436afda14" providerId="LiveId" clId="{3273F894-1D5D-45EF-8F8C-FB7796AF7719}" dt="2023-05-11T14:44:19.585" v="508" actId="47"/>
        <pc:sldMkLst>
          <pc:docMk/>
          <pc:sldMk cId="0" sldId="266"/>
        </pc:sldMkLst>
      </pc:sldChg>
      <pc:sldChg chg="del ord">
        <pc:chgData name="Виктория Тарасюк" userId="d9fcd98436afda14" providerId="LiveId" clId="{3273F894-1D5D-45EF-8F8C-FB7796AF7719}" dt="2023-05-12T14:08:47.553" v="1075" actId="47"/>
        <pc:sldMkLst>
          <pc:docMk/>
          <pc:sldMk cId="0" sldId="267"/>
        </pc:sldMkLst>
      </pc:sldChg>
      <pc:sldChg chg="del">
        <pc:chgData name="Виктория Тарасюк" userId="d9fcd98436afda14" providerId="LiveId" clId="{3273F894-1D5D-45EF-8F8C-FB7796AF7719}" dt="2023-05-12T11:47:09.647" v="755" actId="47"/>
        <pc:sldMkLst>
          <pc:docMk/>
          <pc:sldMk cId="0" sldId="268"/>
        </pc:sldMkLst>
      </pc:sldChg>
      <pc:sldChg chg="del">
        <pc:chgData name="Виктория Тарасюк" userId="d9fcd98436afda14" providerId="LiveId" clId="{3273F894-1D5D-45EF-8F8C-FB7796AF7719}" dt="2023-05-12T13:02:15.058" v="844" actId="47"/>
        <pc:sldMkLst>
          <pc:docMk/>
          <pc:sldMk cId="0" sldId="269"/>
        </pc:sldMkLst>
      </pc:sldChg>
      <pc:sldChg chg="del ord">
        <pc:chgData name="Виктория Тарасюк" userId="d9fcd98436afda14" providerId="LiveId" clId="{3273F894-1D5D-45EF-8F8C-FB7796AF7719}" dt="2023-05-12T13:13:55.194" v="1041" actId="2696"/>
        <pc:sldMkLst>
          <pc:docMk/>
          <pc:sldMk cId="0" sldId="270"/>
        </pc:sldMkLst>
      </pc:sldChg>
      <pc:sldChg chg="del ord">
        <pc:chgData name="Виктория Тарасюк" userId="d9fcd98436afda14" providerId="LiveId" clId="{3273F894-1D5D-45EF-8F8C-FB7796AF7719}" dt="2023-05-12T14:08:48.785" v="1076" actId="47"/>
        <pc:sldMkLst>
          <pc:docMk/>
          <pc:sldMk cId="0" sldId="271"/>
        </pc:sldMkLst>
      </pc:sldChg>
      <pc:sldChg chg="delSp modSp del mod">
        <pc:chgData name="Виктория Тарасюк" userId="d9fcd98436afda14" providerId="LiveId" clId="{3273F894-1D5D-45EF-8F8C-FB7796AF7719}" dt="2023-05-11T12:58:20.831" v="111" actId="2696"/>
        <pc:sldMkLst>
          <pc:docMk/>
          <pc:sldMk cId="3106574587" sldId="273"/>
        </pc:sldMkLst>
        <pc:picChg chg="del mod">
          <ac:chgData name="Виктория Тарасюк" userId="d9fcd98436afda14" providerId="LiveId" clId="{3273F894-1D5D-45EF-8F8C-FB7796AF7719}" dt="2023-05-11T12:58:12.055" v="110" actId="478"/>
          <ac:picMkLst>
            <pc:docMk/>
            <pc:sldMk cId="3106574587" sldId="273"/>
            <ac:picMk id="5" creationId="{CE172F25-74E5-593B-9A6B-096F71757C65}"/>
          </ac:picMkLst>
        </pc:picChg>
      </pc:sldChg>
      <pc:sldChg chg="addSp delSp modSp add del mod ord">
        <pc:chgData name="Виктория Тарасюк" userId="d9fcd98436afda14" providerId="LiveId" clId="{3273F894-1D5D-45EF-8F8C-FB7796AF7719}" dt="2023-05-12T13:13:00.442" v="1040" actId="47"/>
        <pc:sldMkLst>
          <pc:docMk/>
          <pc:sldMk cId="31987771" sldId="274"/>
        </pc:sldMkLst>
        <pc:spChg chg="del mod">
          <ac:chgData name="Виктория Тарасюк" userId="d9fcd98436afda14" providerId="LiveId" clId="{3273F894-1D5D-45EF-8F8C-FB7796AF7719}" dt="2023-05-11T10:04:39.460" v="4" actId="478"/>
          <ac:spMkLst>
            <pc:docMk/>
            <pc:sldMk cId="31987771" sldId="274"/>
            <ac:spMk id="34" creationId="{0A60FFD4-798A-2BC7-715B-2D9CBB31B5F3}"/>
          </ac:spMkLst>
        </pc:spChg>
        <pc:spChg chg="del">
          <ac:chgData name="Виктория Тарасюк" userId="d9fcd98436afda14" providerId="LiveId" clId="{3273F894-1D5D-45EF-8F8C-FB7796AF7719}" dt="2023-05-11T10:04:42.370" v="5" actId="478"/>
          <ac:spMkLst>
            <pc:docMk/>
            <pc:sldMk cId="31987771" sldId="274"/>
            <ac:spMk id="35" creationId="{34453D13-9BF2-8A68-09DD-897A9A5F8639}"/>
          </ac:spMkLst>
        </pc:spChg>
        <pc:graphicFrameChg chg="del">
          <ac:chgData name="Виктория Тарасюк" userId="d9fcd98436afda14" providerId="LiveId" clId="{3273F894-1D5D-45EF-8F8C-FB7796AF7719}" dt="2023-05-11T10:04:34.650" v="2" actId="478"/>
          <ac:graphicFrameMkLst>
            <pc:docMk/>
            <pc:sldMk cId="31987771" sldId="274"/>
            <ac:graphicFrameMk id="30" creationId="{A3D69F2C-4599-2F3B-D04C-29D723911BFB}"/>
          </ac:graphicFrameMkLst>
        </pc:graphicFrameChg>
        <pc:picChg chg="add del mod">
          <ac:chgData name="Виктория Тарасюк" userId="d9fcd98436afda14" providerId="LiveId" clId="{3273F894-1D5D-45EF-8F8C-FB7796AF7719}" dt="2023-05-11T10:05:43.236" v="10" actId="478"/>
          <ac:picMkLst>
            <pc:docMk/>
            <pc:sldMk cId="31987771" sldId="274"/>
            <ac:picMk id="5" creationId="{E768E52A-11F7-612C-4D51-5D8EA2DDF490}"/>
          </ac:picMkLst>
        </pc:picChg>
        <pc:picChg chg="add mod">
          <ac:chgData name="Виктория Тарасюк" userId="d9fcd98436afda14" providerId="LiveId" clId="{3273F894-1D5D-45EF-8F8C-FB7796AF7719}" dt="2023-05-11T10:06:43.140" v="14" actId="1076"/>
          <ac:picMkLst>
            <pc:docMk/>
            <pc:sldMk cId="31987771" sldId="274"/>
            <ac:picMk id="8" creationId="{67C3ACA5-6952-EFF6-B848-C7D14FE90BFD}"/>
          </ac:picMkLst>
        </pc:picChg>
      </pc:sldChg>
      <pc:sldChg chg="new del">
        <pc:chgData name="Виктория Тарасюк" userId="d9fcd98436afda14" providerId="LiveId" clId="{3273F894-1D5D-45EF-8F8C-FB7796AF7719}" dt="2023-05-11T10:13:51.838" v="36" actId="47"/>
        <pc:sldMkLst>
          <pc:docMk/>
          <pc:sldMk cId="2534146141" sldId="275"/>
        </pc:sldMkLst>
      </pc:sldChg>
      <pc:sldChg chg="modSp add mod">
        <pc:chgData name="Виктория Тарасюк" userId="d9fcd98436afda14" providerId="LiveId" clId="{3273F894-1D5D-45EF-8F8C-FB7796AF7719}" dt="2023-05-11T10:14:14.201" v="37" actId="20577"/>
        <pc:sldMkLst>
          <pc:docMk/>
          <pc:sldMk cId="2143683392" sldId="276"/>
        </pc:sldMkLst>
        <pc:spChg chg="mod">
          <ac:chgData name="Виктория Тарасюк" userId="d9fcd98436afda14" providerId="LiveId" clId="{3273F894-1D5D-45EF-8F8C-FB7796AF7719}" dt="2023-05-11T10:14:14.201" v="37" actId="20577"/>
          <ac:spMkLst>
            <pc:docMk/>
            <pc:sldMk cId="2143683392" sldId="276"/>
            <ac:spMk id="6" creationId="{00000000-0000-0000-0000-000000000000}"/>
          </ac:spMkLst>
        </pc:spChg>
      </pc:sldChg>
      <pc:sldChg chg="addSp delSp modSp add mod modClrScheme chgLayout">
        <pc:chgData name="Виктория Тарасюк" userId="d9fcd98436afda14" providerId="LiveId" clId="{3273F894-1D5D-45EF-8F8C-FB7796AF7719}" dt="2023-05-12T13:18:04.351" v="1059" actId="20577"/>
        <pc:sldMkLst>
          <pc:docMk/>
          <pc:sldMk cId="1327067060" sldId="277"/>
        </pc:sldMkLst>
        <pc:spChg chg="add mod ord">
          <ac:chgData name="Виктория Тарасюк" userId="d9fcd98436afda14" providerId="LiveId" clId="{3273F894-1D5D-45EF-8F8C-FB7796AF7719}" dt="2023-05-12T11:45:39.150" v="751" actId="122"/>
          <ac:spMkLst>
            <pc:docMk/>
            <pc:sldMk cId="1327067060" sldId="277"/>
            <ac:spMk id="5" creationId="{BF3D218C-4111-FC55-6E96-C9EA202958E1}"/>
          </ac:spMkLst>
        </pc:spChg>
        <pc:spChg chg="mod">
          <ac:chgData name="Виктория Тарасюк" userId="d9fcd98436afda14" providerId="LiveId" clId="{3273F894-1D5D-45EF-8F8C-FB7796AF7719}" dt="2023-05-12T13:18:04.351" v="1059" actId="20577"/>
          <ac:spMkLst>
            <pc:docMk/>
            <pc:sldMk cId="1327067060" sldId="277"/>
            <ac:spMk id="103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0:33:21.074" v="520" actId="2711"/>
          <ac:spMkLst>
            <pc:docMk/>
            <pc:sldMk cId="1327067060" sldId="277"/>
            <ac:spMk id="104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1:34:45.661" v="663" actId="14100"/>
          <ac:spMkLst>
            <pc:docMk/>
            <pc:sldMk cId="1327067060" sldId="277"/>
            <ac:spMk id="107" creationId="{00000000-0000-0000-0000-000000000000}"/>
          </ac:spMkLst>
        </pc:spChg>
        <pc:picChg chg="add mod">
          <ac:chgData name="Виктория Тарасюк" userId="d9fcd98436afda14" providerId="LiveId" clId="{3273F894-1D5D-45EF-8F8C-FB7796AF7719}" dt="2023-05-11T14:00:23.372" v="128" actId="1076"/>
          <ac:picMkLst>
            <pc:docMk/>
            <pc:sldMk cId="1327067060" sldId="277"/>
            <ac:picMk id="4" creationId="{42580C35-111A-4FC9-F9A0-A22EC2ABFE4B}"/>
          </ac:picMkLst>
        </pc:picChg>
        <pc:picChg chg="del">
          <ac:chgData name="Виктория Тарасюк" userId="d9fcd98436afda14" providerId="LiveId" clId="{3273F894-1D5D-45EF-8F8C-FB7796AF7719}" dt="2023-05-11T13:18:50.754" v="122" actId="478"/>
          <ac:picMkLst>
            <pc:docMk/>
            <pc:sldMk cId="1327067060" sldId="277"/>
            <ac:picMk id="106" creationId="{CE744120-7C5D-90C6-1D96-865F70D9D1D7}"/>
          </ac:picMkLst>
        </pc:picChg>
        <pc:picChg chg="mod">
          <ac:chgData name="Виктория Тарасюк" userId="d9fcd98436afda14" providerId="LiveId" clId="{3273F894-1D5D-45EF-8F8C-FB7796AF7719}" dt="2023-05-11T13:18:55.675" v="123" actId="1076"/>
          <ac:picMkLst>
            <pc:docMk/>
            <pc:sldMk cId="1327067060" sldId="277"/>
            <ac:picMk id="110" creationId="{2FB67EBF-8370-2EC1-7F64-540AA8F878E7}"/>
          </ac:picMkLst>
        </pc:picChg>
      </pc:sldChg>
      <pc:sldChg chg="new del">
        <pc:chgData name="Виктория Тарасюк" userId="d9fcd98436afda14" providerId="LiveId" clId="{3273F894-1D5D-45EF-8F8C-FB7796AF7719}" dt="2023-05-11T14:20:16.399" v="287" actId="47"/>
        <pc:sldMkLst>
          <pc:docMk/>
          <pc:sldMk cId="2353352111" sldId="278"/>
        </pc:sldMkLst>
      </pc:sldChg>
      <pc:sldChg chg="delSp add del mod setBg">
        <pc:chgData name="Виктория Тарасюк" userId="d9fcd98436afda14" providerId="LiveId" clId="{3273F894-1D5D-45EF-8F8C-FB7796AF7719}" dt="2023-05-11T14:34:26.767" v="351" actId="47"/>
        <pc:sldMkLst>
          <pc:docMk/>
          <pc:sldMk cId="3704182639" sldId="279"/>
        </pc:sldMkLst>
        <pc:picChg chg="del">
          <ac:chgData name="Виктория Тарасюк" userId="d9fcd98436afda14" providerId="LiveId" clId="{3273F894-1D5D-45EF-8F8C-FB7796AF7719}" dt="2023-05-11T14:20:38.125" v="291" actId="478"/>
          <ac:picMkLst>
            <pc:docMk/>
            <pc:sldMk cId="3704182639" sldId="279"/>
            <ac:picMk id="106" creationId="{CE744120-7C5D-90C6-1D96-865F70D9D1D7}"/>
          </ac:picMkLst>
        </pc:picChg>
      </pc:sldChg>
      <pc:sldChg chg="add del setBg">
        <pc:chgData name="Виктория Тарасюк" userId="d9fcd98436afda14" providerId="LiveId" clId="{3273F894-1D5D-45EF-8F8C-FB7796AF7719}" dt="2023-05-11T14:20:27.256" v="290" actId="47"/>
        <pc:sldMkLst>
          <pc:docMk/>
          <pc:sldMk cId="284285027" sldId="280"/>
        </pc:sldMkLst>
      </pc:sldChg>
      <pc:sldChg chg="addSp delSp modSp add del mod setBg">
        <pc:chgData name="Виктория Тарасюк" userId="d9fcd98436afda14" providerId="LiveId" clId="{3273F894-1D5D-45EF-8F8C-FB7796AF7719}" dt="2023-05-11T14:44:24.040" v="509" actId="47"/>
        <pc:sldMkLst>
          <pc:docMk/>
          <pc:sldMk cId="2447598205" sldId="281"/>
        </pc:sldMkLst>
        <pc:spChg chg="del mod">
          <ac:chgData name="Виктория Тарасюк" userId="d9fcd98436afda14" providerId="LiveId" clId="{3273F894-1D5D-45EF-8F8C-FB7796AF7719}" dt="2023-05-11T14:39:18.151" v="441" actId="478"/>
          <ac:spMkLst>
            <pc:docMk/>
            <pc:sldMk cId="2447598205" sldId="281"/>
            <ac:spMk id="5" creationId="{BF3D218C-4111-FC55-6E96-C9EA202958E1}"/>
          </ac:spMkLst>
        </pc:spChg>
        <pc:spChg chg="add del mod">
          <ac:chgData name="Виктория Тарасюк" userId="d9fcd98436afda14" providerId="LiveId" clId="{3273F894-1D5D-45EF-8F8C-FB7796AF7719}" dt="2023-05-11T14:39:47.621" v="446" actId="478"/>
          <ac:spMkLst>
            <pc:docMk/>
            <pc:sldMk cId="2447598205" sldId="281"/>
            <ac:spMk id="6" creationId="{A4C0B500-A131-6171-20A0-DD5CDEE25583}"/>
          </ac:spMkLst>
        </pc:spChg>
        <pc:spChg chg="mod">
          <ac:chgData name="Виктория Тарасюк" userId="d9fcd98436afda14" providerId="LiveId" clId="{3273F894-1D5D-45EF-8F8C-FB7796AF7719}" dt="2023-05-11T14:40:28.055" v="475" actId="20577"/>
          <ac:spMkLst>
            <pc:docMk/>
            <pc:sldMk cId="2447598205" sldId="281"/>
            <ac:spMk id="104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1T14:39:10.778" v="437" actId="20577"/>
          <ac:spMkLst>
            <pc:docMk/>
            <pc:sldMk cId="2447598205" sldId="281"/>
            <ac:spMk id="108" creationId="{00000000-0000-0000-0000-000000000000}"/>
          </ac:spMkLst>
        </pc:spChg>
        <pc:picChg chg="del">
          <ac:chgData name="Виктория Тарасюк" userId="d9fcd98436afda14" providerId="LiveId" clId="{3273F894-1D5D-45EF-8F8C-FB7796AF7719}" dt="2023-05-11T14:39:22.405" v="443" actId="478"/>
          <ac:picMkLst>
            <pc:docMk/>
            <pc:sldMk cId="2447598205" sldId="281"/>
            <ac:picMk id="4" creationId="{42580C35-111A-4FC9-F9A0-A22EC2ABFE4B}"/>
          </ac:picMkLst>
        </pc:picChg>
        <pc:picChg chg="del">
          <ac:chgData name="Виктория Тарасюк" userId="d9fcd98436afda14" providerId="LiveId" clId="{3273F894-1D5D-45EF-8F8C-FB7796AF7719}" dt="2023-05-11T14:39:20.430" v="442" actId="478"/>
          <ac:picMkLst>
            <pc:docMk/>
            <pc:sldMk cId="2447598205" sldId="281"/>
            <ac:picMk id="110" creationId="{2FB67EBF-8370-2EC1-7F64-540AA8F878E7}"/>
          </ac:picMkLst>
        </pc:picChg>
      </pc:sldChg>
      <pc:sldChg chg="addSp delSp modSp add mod setBg">
        <pc:chgData name="Виктория Тарасюк" userId="d9fcd98436afda14" providerId="LiveId" clId="{3273F894-1D5D-45EF-8F8C-FB7796AF7719}" dt="2023-05-12T13:18:20.303" v="1062" actId="20577"/>
        <pc:sldMkLst>
          <pc:docMk/>
          <pc:sldMk cId="3111621189" sldId="282"/>
        </pc:sldMkLst>
        <pc:spChg chg="add del">
          <ac:chgData name="Виктория Тарасюк" userId="d9fcd98436afda14" providerId="LiveId" clId="{3273F894-1D5D-45EF-8F8C-FB7796AF7719}" dt="2023-05-11T14:41:05.279" v="478" actId="478"/>
          <ac:spMkLst>
            <pc:docMk/>
            <pc:sldMk cId="3111621189" sldId="282"/>
            <ac:spMk id="8" creationId="{E6EBA035-6310-7492-80BA-0A7C76E39DDC}"/>
          </ac:spMkLst>
        </pc:spChg>
        <pc:spChg chg="add mod">
          <ac:chgData name="Виктория Тарасюк" userId="d9fcd98436afda14" providerId="LiveId" clId="{3273F894-1D5D-45EF-8F8C-FB7796AF7719}" dt="2023-05-11T14:42:34.546" v="494" actId="120"/>
          <ac:spMkLst>
            <pc:docMk/>
            <pc:sldMk cId="3111621189" sldId="282"/>
            <ac:spMk id="9" creationId="{0063673D-83A8-4B08-1388-B4CCF1211EF1}"/>
          </ac:spMkLst>
        </pc:spChg>
        <pc:spChg chg="add mod">
          <ac:chgData name="Виктория Тарасюк" userId="d9fcd98436afda14" providerId="LiveId" clId="{3273F894-1D5D-45EF-8F8C-FB7796AF7719}" dt="2023-05-11T14:44:00.358" v="506" actId="1076"/>
          <ac:spMkLst>
            <pc:docMk/>
            <pc:sldMk cId="3111621189" sldId="282"/>
            <ac:spMk id="10" creationId="{2C37E878-DFAD-9501-3505-61AE37C80971}"/>
          </ac:spMkLst>
        </pc:spChg>
        <pc:spChg chg="mod">
          <ac:chgData name="Виктория Тарасюк" userId="d9fcd98436afda14" providerId="LiveId" clId="{3273F894-1D5D-45EF-8F8C-FB7796AF7719}" dt="2023-05-12T13:18:20.303" v="1062" actId="20577"/>
          <ac:spMkLst>
            <pc:docMk/>
            <pc:sldMk cId="3111621189" sldId="282"/>
            <ac:spMk id="103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0:42:13.448" v="596" actId="20577"/>
          <ac:spMkLst>
            <pc:docMk/>
            <pc:sldMk cId="3111621189" sldId="282"/>
            <ac:spMk id="104" creationId="{00000000-0000-0000-0000-000000000000}"/>
          </ac:spMkLst>
        </pc:spChg>
        <pc:picChg chg="add mod">
          <ac:chgData name="Виктория Тарасюк" userId="d9fcd98436afda14" providerId="LiveId" clId="{3273F894-1D5D-45EF-8F8C-FB7796AF7719}" dt="2023-05-11T14:30:10.463" v="295" actId="1076"/>
          <ac:picMkLst>
            <pc:docMk/>
            <pc:sldMk cId="3111621189" sldId="282"/>
            <ac:picMk id="4" creationId="{27A1B70A-2734-7EFF-8732-EE26EC587A0B}"/>
          </ac:picMkLst>
        </pc:picChg>
        <pc:picChg chg="add mod">
          <ac:chgData name="Виктория Тарасюк" userId="d9fcd98436afda14" providerId="LiveId" clId="{3273F894-1D5D-45EF-8F8C-FB7796AF7719}" dt="2023-05-11T14:30:54.381" v="298" actId="1076"/>
          <ac:picMkLst>
            <pc:docMk/>
            <pc:sldMk cId="3111621189" sldId="282"/>
            <ac:picMk id="6" creationId="{E338DC91-1D60-2523-62D3-478B5F99E10A}"/>
          </ac:picMkLst>
        </pc:picChg>
        <pc:picChg chg="del">
          <ac:chgData name="Виктория Тарасюк" userId="d9fcd98436afda14" providerId="LiveId" clId="{3273F894-1D5D-45EF-8F8C-FB7796AF7719}" dt="2023-05-11T14:30:03.588" v="293" actId="478"/>
          <ac:picMkLst>
            <pc:docMk/>
            <pc:sldMk cId="3111621189" sldId="282"/>
            <ac:picMk id="106" creationId="{CE744120-7C5D-90C6-1D96-865F70D9D1D7}"/>
          </ac:picMkLst>
        </pc:picChg>
      </pc:sldChg>
      <pc:sldChg chg="modSp add mod setBg">
        <pc:chgData name="Виктория Тарасюк" userId="d9fcd98436afda14" providerId="LiveId" clId="{3273F894-1D5D-45EF-8F8C-FB7796AF7719}" dt="2023-05-12T13:18:27.767" v="1063" actId="20577"/>
        <pc:sldMkLst>
          <pc:docMk/>
          <pc:sldMk cId="1398592946" sldId="283"/>
        </pc:sldMkLst>
        <pc:spChg chg="mod">
          <ac:chgData name="Виктория Тарасюк" userId="d9fcd98436afda14" providerId="LiveId" clId="{3273F894-1D5D-45EF-8F8C-FB7796AF7719}" dt="2023-05-12T13:18:27.767" v="1063" actId="20577"/>
          <ac:spMkLst>
            <pc:docMk/>
            <pc:sldMk cId="1398592946" sldId="283"/>
            <ac:spMk id="11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0:37:11.309" v="526" actId="20577"/>
          <ac:spMkLst>
            <pc:docMk/>
            <pc:sldMk cId="1398592946" sldId="283"/>
            <ac:spMk id="12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0:41:39.822" v="592" actId="20577"/>
          <ac:spMkLst>
            <pc:docMk/>
            <pc:sldMk cId="1398592946" sldId="283"/>
            <ac:spMk id="13" creationId="{00000000-0000-0000-0000-000000000000}"/>
          </ac:spMkLst>
        </pc:spChg>
      </pc:sldChg>
      <pc:sldChg chg="addSp delSp modSp add mod setBg">
        <pc:chgData name="Виктория Тарасюк" userId="d9fcd98436afda14" providerId="LiveId" clId="{3273F894-1D5D-45EF-8F8C-FB7796AF7719}" dt="2023-05-12T13:18:32.943" v="1064" actId="20577"/>
        <pc:sldMkLst>
          <pc:docMk/>
          <pc:sldMk cId="1209778086" sldId="284"/>
        </pc:sldMkLst>
        <pc:spChg chg="mod">
          <ac:chgData name="Виктория Тарасюк" userId="d9fcd98436afda14" providerId="LiveId" clId="{3273F894-1D5D-45EF-8F8C-FB7796AF7719}" dt="2023-05-12T13:18:32.943" v="1064" actId="20577"/>
          <ac:spMkLst>
            <pc:docMk/>
            <pc:sldMk cId="1209778086" sldId="284"/>
            <ac:spMk id="103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0:52:30.728" v="642" actId="14100"/>
          <ac:spMkLst>
            <pc:docMk/>
            <pc:sldMk cId="1209778086" sldId="284"/>
            <ac:spMk id="104" creationId="{00000000-0000-0000-0000-000000000000}"/>
          </ac:spMkLst>
        </pc:spChg>
        <pc:picChg chg="add mod">
          <ac:chgData name="Виктория Тарасюк" userId="d9fcd98436afda14" providerId="LiveId" clId="{3273F894-1D5D-45EF-8F8C-FB7796AF7719}" dt="2023-05-12T10:48:55.973" v="623" actId="1076"/>
          <ac:picMkLst>
            <pc:docMk/>
            <pc:sldMk cId="1209778086" sldId="284"/>
            <ac:picMk id="4" creationId="{F79C21F6-437C-BB87-43F8-FFFFBE1DAA4A}"/>
          </ac:picMkLst>
        </pc:picChg>
        <pc:picChg chg="del">
          <ac:chgData name="Виктория Тарасюк" userId="d9fcd98436afda14" providerId="LiveId" clId="{3273F894-1D5D-45EF-8F8C-FB7796AF7719}" dt="2023-05-12T10:46:07.393" v="618" actId="478"/>
          <ac:picMkLst>
            <pc:docMk/>
            <pc:sldMk cId="1209778086" sldId="284"/>
            <ac:picMk id="106" creationId="{CE744120-7C5D-90C6-1D96-865F70D9D1D7}"/>
          </ac:picMkLst>
        </pc:picChg>
      </pc:sldChg>
      <pc:sldChg chg="addSp delSp modSp add mod setBg">
        <pc:chgData name="Виктория Тарасюк" userId="d9fcd98436afda14" providerId="LiveId" clId="{3273F894-1D5D-45EF-8F8C-FB7796AF7719}" dt="2023-05-12T13:18:38.899" v="1065" actId="20577"/>
        <pc:sldMkLst>
          <pc:docMk/>
          <pc:sldMk cId="1403309391" sldId="285"/>
        </pc:sldMkLst>
        <pc:spChg chg="add mod">
          <ac:chgData name="Виктория Тарасюк" userId="d9fcd98436afda14" providerId="LiveId" clId="{3273F894-1D5D-45EF-8F8C-FB7796AF7719}" dt="2023-05-12T11:35:52.096" v="672" actId="20577"/>
          <ac:spMkLst>
            <pc:docMk/>
            <pc:sldMk cId="1403309391" sldId="285"/>
            <ac:spMk id="3" creationId="{4BDF1C57-0433-F978-941A-256842DE2143}"/>
          </ac:spMkLst>
        </pc:spChg>
        <pc:spChg chg="mod">
          <ac:chgData name="Виктория Тарасюк" userId="d9fcd98436afda14" providerId="LiveId" clId="{3273F894-1D5D-45EF-8F8C-FB7796AF7719}" dt="2023-05-12T11:46:48.816" v="754" actId="122"/>
          <ac:spMkLst>
            <pc:docMk/>
            <pc:sldMk cId="1403309391" sldId="285"/>
            <ac:spMk id="5" creationId="{BF3D218C-4111-FC55-6E96-C9EA202958E1}"/>
          </ac:spMkLst>
        </pc:spChg>
        <pc:spChg chg="mod">
          <ac:chgData name="Виктория Тарасюк" userId="d9fcd98436afda14" providerId="LiveId" clId="{3273F894-1D5D-45EF-8F8C-FB7796AF7719}" dt="2023-05-12T13:18:38.899" v="1065" actId="20577"/>
          <ac:spMkLst>
            <pc:docMk/>
            <pc:sldMk cId="1403309391" sldId="285"/>
            <ac:spMk id="103" creationId="{00000000-0000-0000-0000-000000000000}"/>
          </ac:spMkLst>
        </pc:spChg>
        <pc:spChg chg="del mod">
          <ac:chgData name="Виктория Тарасюк" userId="d9fcd98436afda14" providerId="LiveId" clId="{3273F894-1D5D-45EF-8F8C-FB7796AF7719}" dt="2023-05-12T11:35:33.639" v="667" actId="478"/>
          <ac:spMkLst>
            <pc:docMk/>
            <pc:sldMk cId="1403309391" sldId="285"/>
            <ac:spMk id="107" creationId="{00000000-0000-0000-0000-000000000000}"/>
          </ac:spMkLst>
        </pc:spChg>
        <pc:picChg chg="del">
          <ac:chgData name="Виктория Тарасюк" userId="d9fcd98436afda14" providerId="LiveId" clId="{3273F894-1D5D-45EF-8F8C-FB7796AF7719}" dt="2023-05-12T11:36:19.748" v="674" actId="478"/>
          <ac:picMkLst>
            <pc:docMk/>
            <pc:sldMk cId="1403309391" sldId="285"/>
            <ac:picMk id="4" creationId="{42580C35-111A-4FC9-F9A0-A22EC2ABFE4B}"/>
          </ac:picMkLst>
        </pc:picChg>
        <pc:picChg chg="add mod">
          <ac:chgData name="Виктория Тарасюк" userId="d9fcd98436afda14" providerId="LiveId" clId="{3273F894-1D5D-45EF-8F8C-FB7796AF7719}" dt="2023-05-12T11:39:39.876" v="676" actId="1076"/>
          <ac:picMkLst>
            <pc:docMk/>
            <pc:sldMk cId="1403309391" sldId="285"/>
            <ac:picMk id="7" creationId="{760B8DF7-7E86-48BF-8934-F1B458746E2A}"/>
          </ac:picMkLst>
        </pc:picChg>
        <pc:picChg chg="add mod">
          <ac:chgData name="Виктория Тарасюк" userId="d9fcd98436afda14" providerId="LiveId" clId="{3273F894-1D5D-45EF-8F8C-FB7796AF7719}" dt="2023-05-12T11:40:36.804" v="678" actId="1076"/>
          <ac:picMkLst>
            <pc:docMk/>
            <pc:sldMk cId="1403309391" sldId="285"/>
            <ac:picMk id="9" creationId="{E3CA684B-F43F-E2CC-FD5F-98C257A38663}"/>
          </ac:picMkLst>
        </pc:picChg>
        <pc:picChg chg="del">
          <ac:chgData name="Виктория Тарасюк" userId="d9fcd98436afda14" providerId="LiveId" clId="{3273F894-1D5D-45EF-8F8C-FB7796AF7719}" dt="2023-05-12T11:36:17.814" v="673" actId="478"/>
          <ac:picMkLst>
            <pc:docMk/>
            <pc:sldMk cId="1403309391" sldId="285"/>
            <ac:picMk id="110" creationId="{2FB67EBF-8370-2EC1-7F64-540AA8F878E7}"/>
          </ac:picMkLst>
        </pc:picChg>
      </pc:sldChg>
      <pc:sldChg chg="modSp add mod">
        <pc:chgData name="Виктория Тарасюк" userId="d9fcd98436afda14" providerId="LiveId" clId="{3273F894-1D5D-45EF-8F8C-FB7796AF7719}" dt="2023-05-12T13:18:50.108" v="1068" actId="20577"/>
        <pc:sldMkLst>
          <pc:docMk/>
          <pc:sldMk cId="3880596754" sldId="286"/>
        </pc:sldMkLst>
        <pc:spChg chg="mod">
          <ac:chgData name="Виктория Тарасюк" userId="d9fcd98436afda14" providerId="LiveId" clId="{3273F894-1D5D-45EF-8F8C-FB7796AF7719}" dt="2023-05-12T13:18:50.108" v="1068" actId="20577"/>
          <ac:spMkLst>
            <pc:docMk/>
            <pc:sldMk cId="3880596754" sldId="286"/>
            <ac:spMk id="11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1:47:54.662" v="759" actId="20577"/>
          <ac:spMkLst>
            <pc:docMk/>
            <pc:sldMk cId="3880596754" sldId="286"/>
            <ac:spMk id="12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3:07:55.083" v="951" actId="20577"/>
          <ac:spMkLst>
            <pc:docMk/>
            <pc:sldMk cId="3880596754" sldId="286"/>
            <ac:spMk id="13" creationId="{00000000-0000-0000-0000-000000000000}"/>
          </ac:spMkLst>
        </pc:spChg>
      </pc:sldChg>
      <pc:sldChg chg="addSp delSp modSp add mod setBg">
        <pc:chgData name="Виктория Тарасюк" userId="d9fcd98436afda14" providerId="LiveId" clId="{3273F894-1D5D-45EF-8F8C-FB7796AF7719}" dt="2023-05-12T13:17:48.985" v="1054" actId="20577"/>
        <pc:sldMkLst>
          <pc:docMk/>
          <pc:sldMk cId="2014518658" sldId="287"/>
        </pc:sldMkLst>
        <pc:spChg chg="mod">
          <ac:chgData name="Виктория Тарасюк" userId="d9fcd98436afda14" providerId="LiveId" clId="{3273F894-1D5D-45EF-8F8C-FB7796AF7719}" dt="2023-05-12T12:51:16.930" v="823" actId="1076"/>
          <ac:spMkLst>
            <pc:docMk/>
            <pc:sldMk cId="2014518658" sldId="287"/>
            <ac:spMk id="11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3:17:48.985" v="1054" actId="20577"/>
          <ac:spMkLst>
            <pc:docMk/>
            <pc:sldMk cId="2014518658" sldId="287"/>
            <ac:spMk id="12" creationId="{00000000-0000-0000-0000-000000000000}"/>
          </ac:spMkLst>
        </pc:spChg>
        <pc:spChg chg="del mod">
          <ac:chgData name="Виктория Тарасюк" userId="d9fcd98436afda14" providerId="LiveId" clId="{3273F894-1D5D-45EF-8F8C-FB7796AF7719}" dt="2023-05-12T12:49:57.032" v="771" actId="478"/>
          <ac:spMkLst>
            <pc:docMk/>
            <pc:sldMk cId="2014518658" sldId="287"/>
            <ac:spMk id="13" creationId="{00000000-0000-0000-0000-000000000000}"/>
          </ac:spMkLst>
        </pc:spChg>
        <pc:spChg chg="del mod">
          <ac:chgData name="Виктория Тарасюк" userId="d9fcd98436afda14" providerId="LiveId" clId="{3273F894-1D5D-45EF-8F8C-FB7796AF7719}" dt="2023-05-12T12:49:54.500" v="769" actId="478"/>
          <ac:spMkLst>
            <pc:docMk/>
            <pc:sldMk cId="2014518658" sldId="287"/>
            <ac:spMk id="14" creationId="{00000000-0000-0000-0000-000000000000}"/>
          </ac:spMkLst>
        </pc:spChg>
        <pc:spChg chg="del mod">
          <ac:chgData name="Виктория Тарасюк" userId="d9fcd98436afda14" providerId="LiveId" clId="{3273F894-1D5D-45EF-8F8C-FB7796AF7719}" dt="2023-05-12T12:50:03.739" v="775" actId="478"/>
          <ac:spMkLst>
            <pc:docMk/>
            <pc:sldMk cId="2014518658" sldId="287"/>
            <ac:spMk id="15" creationId="{00000000-0000-0000-0000-000000000000}"/>
          </ac:spMkLst>
        </pc:spChg>
        <pc:grpChg chg="del">
          <ac:chgData name="Виктория Тарасюк" userId="d9fcd98436afda14" providerId="LiveId" clId="{3273F894-1D5D-45EF-8F8C-FB7796AF7719}" dt="2023-05-12T12:49:58.437" v="772" actId="478"/>
          <ac:grpSpMkLst>
            <pc:docMk/>
            <pc:sldMk cId="2014518658" sldId="287"/>
            <ac:grpSpMk id="4" creationId="{00000000-0000-0000-0000-000000000000}"/>
          </ac:grpSpMkLst>
        </pc:grpChg>
        <pc:picChg chg="del">
          <ac:chgData name="Виктория Тарасюк" userId="d9fcd98436afda14" providerId="LiveId" clId="{3273F894-1D5D-45EF-8F8C-FB7796AF7719}" dt="2023-05-12T12:49:52.212" v="767" actId="478"/>
          <ac:picMkLst>
            <pc:docMk/>
            <pc:sldMk cId="2014518658" sldId="287"/>
            <ac:picMk id="2" creationId="{00000000-0000-0000-0000-000000000000}"/>
          </ac:picMkLst>
        </pc:picChg>
        <pc:picChg chg="del">
          <ac:chgData name="Виктория Тарасюк" userId="d9fcd98436afda14" providerId="LiveId" clId="{3273F894-1D5D-45EF-8F8C-FB7796AF7719}" dt="2023-05-12T12:49:50.579" v="765" actId="478"/>
          <ac:picMkLst>
            <pc:docMk/>
            <pc:sldMk cId="2014518658" sldId="287"/>
            <ac:picMk id="3" creationId="{00000000-0000-0000-0000-000000000000}"/>
          </ac:picMkLst>
        </pc:picChg>
        <pc:picChg chg="add mod">
          <ac:chgData name="Виктория Тарасюк" userId="d9fcd98436afda14" providerId="LiveId" clId="{3273F894-1D5D-45EF-8F8C-FB7796AF7719}" dt="2023-05-12T12:50:29.653" v="782" actId="1076"/>
          <ac:picMkLst>
            <pc:docMk/>
            <pc:sldMk cId="2014518658" sldId="287"/>
            <ac:picMk id="9" creationId="{EE1B0AE4-4FFD-B9E1-BCB0-725C155FA46B}"/>
          </ac:picMkLst>
        </pc:picChg>
      </pc:sldChg>
      <pc:sldChg chg="addSp delSp modSp add mod">
        <pc:chgData name="Виктория Тарасюк" userId="d9fcd98436afda14" providerId="LiveId" clId="{3273F894-1D5D-45EF-8F8C-FB7796AF7719}" dt="2023-05-12T13:18:44.687" v="1067" actId="20577"/>
        <pc:sldMkLst>
          <pc:docMk/>
          <pc:sldMk cId="1967048145" sldId="288"/>
        </pc:sldMkLst>
        <pc:spChg chg="mod">
          <ac:chgData name="Виктория Тарасюк" userId="d9fcd98436afda14" providerId="LiveId" clId="{3273F894-1D5D-45EF-8F8C-FB7796AF7719}" dt="2023-05-12T12:57:16.122" v="836" actId="1076"/>
          <ac:spMkLst>
            <pc:docMk/>
            <pc:sldMk cId="1967048145" sldId="288"/>
            <ac:spMk id="11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3:18:44.687" v="1067" actId="20577"/>
          <ac:spMkLst>
            <pc:docMk/>
            <pc:sldMk cId="1967048145" sldId="288"/>
            <ac:spMk id="12" creationId="{00000000-0000-0000-0000-000000000000}"/>
          </ac:spMkLst>
        </pc:spChg>
        <pc:picChg chg="add mod">
          <ac:chgData name="Виктория Тарасюк" userId="d9fcd98436afda14" providerId="LiveId" clId="{3273F894-1D5D-45EF-8F8C-FB7796AF7719}" dt="2023-05-12T12:57:31.643" v="839" actId="1076"/>
          <ac:picMkLst>
            <pc:docMk/>
            <pc:sldMk cId="1967048145" sldId="288"/>
            <ac:picMk id="3" creationId="{88361198-430D-9F20-BE0A-22C69B88A66B}"/>
          </ac:picMkLst>
        </pc:picChg>
        <pc:picChg chg="del">
          <ac:chgData name="Виктория Тарасюк" userId="d9fcd98436afda14" providerId="LiveId" clId="{3273F894-1D5D-45EF-8F8C-FB7796AF7719}" dt="2023-05-12T12:56:12.739" v="831" actId="478"/>
          <ac:picMkLst>
            <pc:docMk/>
            <pc:sldMk cId="1967048145" sldId="288"/>
            <ac:picMk id="9" creationId="{EE1B0AE4-4FFD-B9E1-BCB0-725C155FA46B}"/>
          </ac:picMkLst>
        </pc:picChg>
      </pc:sldChg>
      <pc:sldChg chg="addSp delSp modSp add mod">
        <pc:chgData name="Виктория Тарасюк" userId="d9fcd98436afda14" providerId="LiveId" clId="{3273F894-1D5D-45EF-8F8C-FB7796AF7719}" dt="2023-05-12T13:18:54.498" v="1069" actId="20577"/>
        <pc:sldMkLst>
          <pc:docMk/>
          <pc:sldMk cId="2435029764" sldId="289"/>
        </pc:sldMkLst>
        <pc:spChg chg="mod">
          <ac:chgData name="Виктория Тарасюк" userId="d9fcd98436afda14" providerId="LiveId" clId="{3273F894-1D5D-45EF-8F8C-FB7796AF7719}" dt="2023-05-12T13:03:15.916" v="854" actId="20577"/>
          <ac:spMkLst>
            <pc:docMk/>
            <pc:sldMk cId="2435029764" sldId="289"/>
            <ac:spMk id="9" creationId="{0063673D-83A8-4B08-1388-B4CCF1211EF1}"/>
          </ac:spMkLst>
        </pc:spChg>
        <pc:spChg chg="mod">
          <ac:chgData name="Виктория Тарасюк" userId="d9fcd98436afda14" providerId="LiveId" clId="{3273F894-1D5D-45EF-8F8C-FB7796AF7719}" dt="2023-05-12T13:09:51.416" v="1022" actId="20577"/>
          <ac:spMkLst>
            <pc:docMk/>
            <pc:sldMk cId="2435029764" sldId="289"/>
            <ac:spMk id="10" creationId="{2C37E878-DFAD-9501-3505-61AE37C80971}"/>
          </ac:spMkLst>
        </pc:spChg>
        <pc:spChg chg="mod">
          <ac:chgData name="Виктория Тарасюк" userId="d9fcd98436afda14" providerId="LiveId" clId="{3273F894-1D5D-45EF-8F8C-FB7796AF7719}" dt="2023-05-12T13:18:54.498" v="1069" actId="20577"/>
          <ac:spMkLst>
            <pc:docMk/>
            <pc:sldMk cId="2435029764" sldId="289"/>
            <ac:spMk id="103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3:08:36.803" v="955" actId="14100"/>
          <ac:spMkLst>
            <pc:docMk/>
            <pc:sldMk cId="2435029764" sldId="289"/>
            <ac:spMk id="104" creationId="{00000000-0000-0000-0000-000000000000}"/>
          </ac:spMkLst>
        </pc:spChg>
        <pc:picChg chg="del">
          <ac:chgData name="Виктория Тарасюк" userId="d9fcd98436afda14" providerId="LiveId" clId="{3273F894-1D5D-45EF-8F8C-FB7796AF7719}" dt="2023-05-12T13:03:21.450" v="855" actId="478"/>
          <ac:picMkLst>
            <pc:docMk/>
            <pc:sldMk cId="2435029764" sldId="289"/>
            <ac:picMk id="4" creationId="{27A1B70A-2734-7EFF-8732-EE26EC587A0B}"/>
          </ac:picMkLst>
        </pc:picChg>
        <pc:picChg chg="add mod">
          <ac:chgData name="Виктория Тарасюк" userId="d9fcd98436afda14" providerId="LiveId" clId="{3273F894-1D5D-45EF-8F8C-FB7796AF7719}" dt="2023-05-12T13:04:18.250" v="858" actId="1076"/>
          <ac:picMkLst>
            <pc:docMk/>
            <pc:sldMk cId="2435029764" sldId="289"/>
            <ac:picMk id="5" creationId="{32298385-EA7B-24E5-D495-77E5705D790B}"/>
          </ac:picMkLst>
        </pc:picChg>
        <pc:picChg chg="del">
          <ac:chgData name="Виктория Тарасюк" userId="d9fcd98436afda14" providerId="LiveId" clId="{3273F894-1D5D-45EF-8F8C-FB7796AF7719}" dt="2023-05-12T13:03:22.218" v="856" actId="478"/>
          <ac:picMkLst>
            <pc:docMk/>
            <pc:sldMk cId="2435029764" sldId="289"/>
            <ac:picMk id="6" creationId="{E338DC91-1D60-2523-62D3-478B5F99E10A}"/>
          </ac:picMkLst>
        </pc:picChg>
        <pc:picChg chg="add mod">
          <ac:chgData name="Виктория Тарасюк" userId="d9fcd98436afda14" providerId="LiveId" clId="{3273F894-1D5D-45EF-8F8C-FB7796AF7719}" dt="2023-05-12T13:04:46.115" v="860" actId="1076"/>
          <ac:picMkLst>
            <pc:docMk/>
            <pc:sldMk cId="2435029764" sldId="289"/>
            <ac:picMk id="8" creationId="{5BFB63DC-E24E-648D-467D-1E42C2C1FE17}"/>
          </ac:picMkLst>
        </pc:picChg>
      </pc:sldChg>
      <pc:sldChg chg="addSp delSp modSp add del mod">
        <pc:chgData name="Виктория Тарасюк" userId="d9fcd98436afda14" providerId="LiveId" clId="{3273F894-1D5D-45EF-8F8C-FB7796AF7719}" dt="2023-05-12T13:12:37.958" v="1039" actId="2696"/>
        <pc:sldMkLst>
          <pc:docMk/>
          <pc:sldMk cId="3731650205" sldId="290"/>
        </pc:sldMkLst>
        <pc:spChg chg="del mod">
          <ac:chgData name="Виктория Тарасюк" userId="d9fcd98436afda14" providerId="LiveId" clId="{3273F894-1D5D-45EF-8F8C-FB7796AF7719}" dt="2023-05-12T13:10:14.025" v="1024" actId="478"/>
          <ac:spMkLst>
            <pc:docMk/>
            <pc:sldMk cId="3731650205" sldId="290"/>
            <ac:spMk id="3" creationId="{4BDF1C57-0433-F978-941A-256842DE2143}"/>
          </ac:spMkLst>
        </pc:spChg>
        <pc:spChg chg="mod">
          <ac:chgData name="Виктория Тарасюк" userId="d9fcd98436afda14" providerId="LiveId" clId="{3273F894-1D5D-45EF-8F8C-FB7796AF7719}" dt="2023-05-12T13:11:58.176" v="1032" actId="14100"/>
          <ac:spMkLst>
            <pc:docMk/>
            <pc:sldMk cId="3731650205" sldId="290"/>
            <ac:spMk id="5" creationId="{BF3D218C-4111-FC55-6E96-C9EA202958E1}"/>
          </ac:spMkLst>
        </pc:spChg>
        <pc:spChg chg="mod">
          <ac:chgData name="Виктория Тарасюк" userId="d9fcd98436afda14" providerId="LiveId" clId="{3273F894-1D5D-45EF-8F8C-FB7796AF7719}" dt="2023-05-12T13:12:31.268" v="1038" actId="6549"/>
          <ac:spMkLst>
            <pc:docMk/>
            <pc:sldMk cId="3731650205" sldId="290"/>
            <ac:spMk id="104" creationId="{00000000-0000-0000-0000-000000000000}"/>
          </ac:spMkLst>
        </pc:spChg>
        <pc:spChg chg="mod">
          <ac:chgData name="Виктория Тарасюк" userId="d9fcd98436afda14" providerId="LiveId" clId="{3273F894-1D5D-45EF-8F8C-FB7796AF7719}" dt="2023-05-12T13:12:29.434" v="1037" actId="6549"/>
          <ac:spMkLst>
            <pc:docMk/>
            <pc:sldMk cId="3731650205" sldId="290"/>
            <ac:spMk id="108" creationId="{00000000-0000-0000-0000-000000000000}"/>
          </ac:spMkLst>
        </pc:spChg>
        <pc:picChg chg="add del mod">
          <ac:chgData name="Виктория Тарасюк" userId="d9fcd98436afda14" providerId="LiveId" clId="{3273F894-1D5D-45EF-8F8C-FB7796AF7719}" dt="2023-05-12T13:12:26.217" v="1034" actId="478"/>
          <ac:picMkLst>
            <pc:docMk/>
            <pc:sldMk cId="3731650205" sldId="290"/>
            <ac:picMk id="6" creationId="{3DCADEC2-3BE5-4307-5974-4F5645C83809}"/>
          </ac:picMkLst>
        </pc:picChg>
        <pc:picChg chg="del">
          <ac:chgData name="Виктория Тарасюк" userId="d9fcd98436afda14" providerId="LiveId" clId="{3273F894-1D5D-45EF-8F8C-FB7796AF7719}" dt="2023-05-12T13:05:15.002" v="861" actId="478"/>
          <ac:picMkLst>
            <pc:docMk/>
            <pc:sldMk cId="3731650205" sldId="290"/>
            <ac:picMk id="7" creationId="{760B8DF7-7E86-48BF-8934-F1B458746E2A}"/>
          </ac:picMkLst>
        </pc:picChg>
        <pc:picChg chg="del">
          <ac:chgData name="Виктория Тарасюк" userId="d9fcd98436afda14" providerId="LiveId" clId="{3273F894-1D5D-45EF-8F8C-FB7796AF7719}" dt="2023-05-12T13:05:27.116" v="864" actId="478"/>
          <ac:picMkLst>
            <pc:docMk/>
            <pc:sldMk cId="3731650205" sldId="290"/>
            <ac:picMk id="9" creationId="{E3CA684B-F43F-E2CC-FD5F-98C257A38663}"/>
          </ac:picMkLst>
        </pc:picChg>
        <pc:picChg chg="add del mod">
          <ac:chgData name="Виктория Тарасюк" userId="d9fcd98436afda14" providerId="LiveId" clId="{3273F894-1D5D-45EF-8F8C-FB7796AF7719}" dt="2023-05-12T13:12:28.368" v="1036" actId="478"/>
          <ac:picMkLst>
            <pc:docMk/>
            <pc:sldMk cId="3731650205" sldId="290"/>
            <ac:picMk id="10" creationId="{E37D65A0-BD9F-C381-A812-77788D18C6F9}"/>
          </ac:picMkLst>
        </pc:picChg>
      </pc:sldChg>
    </pc:docChg>
  </pc:docChgLst>
  <pc:docChgLst>
    <pc:chgData name="Виктория Тарасюк" userId="d9fcd98436afda14" providerId="LiveId" clId="{45AC5DFA-369D-4E67-810C-1E182C050AD1}"/>
    <pc:docChg chg="custSel addSld modSld">
      <pc:chgData name="Виктория Тарасюк" userId="d9fcd98436afda14" providerId="LiveId" clId="{45AC5DFA-369D-4E67-810C-1E182C050AD1}" dt="2023-06-27T14:16:52.500" v="56" actId="478"/>
      <pc:docMkLst>
        <pc:docMk/>
      </pc:docMkLst>
      <pc:sldChg chg="delSp mod">
        <pc:chgData name="Виктория Тарасюк" userId="d9fcd98436afda14" providerId="LiveId" clId="{45AC5DFA-369D-4E67-810C-1E182C050AD1}" dt="2023-06-27T14:16:52.500" v="56" actId="478"/>
        <pc:sldMkLst>
          <pc:docMk/>
          <pc:sldMk cId="0" sldId="260"/>
        </pc:sldMkLst>
        <pc:spChg chg="del">
          <ac:chgData name="Виктория Тарасюк" userId="d9fcd98436afda14" providerId="LiveId" clId="{45AC5DFA-369D-4E67-810C-1E182C050AD1}" dt="2023-06-27T14:16:50.335" v="55" actId="478"/>
          <ac:spMkLst>
            <pc:docMk/>
            <pc:sldMk cId="0" sldId="260"/>
            <ac:spMk id="15" creationId="{00000000-0000-0000-0000-000000000000}"/>
          </ac:spMkLst>
        </pc:spChg>
        <pc:grpChg chg="del">
          <ac:chgData name="Виктория Тарасюк" userId="d9fcd98436afda14" providerId="LiveId" clId="{45AC5DFA-369D-4E67-810C-1E182C050AD1}" dt="2023-06-27T14:16:52.500" v="56" actId="478"/>
          <ac:grpSpMkLst>
            <pc:docMk/>
            <pc:sldMk cId="0" sldId="260"/>
            <ac:grpSpMk id="4" creationId="{00000000-0000-0000-0000-000000000000}"/>
          </ac:grpSpMkLst>
        </pc:grpChg>
      </pc:sldChg>
      <pc:sldChg chg="modSp mod">
        <pc:chgData name="Виктория Тарасюк" userId="d9fcd98436afda14" providerId="LiveId" clId="{45AC5DFA-369D-4E67-810C-1E182C050AD1}" dt="2023-06-27T11:50:48.315" v="1" actId="20577"/>
        <pc:sldMkLst>
          <pc:docMk/>
          <pc:sldMk cId="3111621189" sldId="282"/>
        </pc:sldMkLst>
        <pc:spChg chg="mod">
          <ac:chgData name="Виктория Тарасюк" userId="d9fcd98436afda14" providerId="LiveId" clId="{45AC5DFA-369D-4E67-810C-1E182C050AD1}" dt="2023-06-27T11:50:48.315" v="1" actId="20577"/>
          <ac:spMkLst>
            <pc:docMk/>
            <pc:sldMk cId="3111621189" sldId="282"/>
            <ac:spMk id="104" creationId="{00000000-0000-0000-0000-000000000000}"/>
          </ac:spMkLst>
        </pc:spChg>
      </pc:sldChg>
      <pc:sldChg chg="addSp modSp new mod">
        <pc:chgData name="Виктория Тарасюк" userId="d9fcd98436afda14" providerId="LiveId" clId="{45AC5DFA-369D-4E67-810C-1E182C050AD1}" dt="2023-06-27T13:28:59.842" v="54" actId="5793"/>
        <pc:sldMkLst>
          <pc:docMk/>
          <pc:sldMk cId="2312405779" sldId="290"/>
        </pc:sldMkLst>
        <pc:spChg chg="add mod">
          <ac:chgData name="Виктория Тарасюк" userId="d9fcd98436afda14" providerId="LiveId" clId="{45AC5DFA-369D-4E67-810C-1E182C050AD1}" dt="2023-06-27T13:28:59.842" v="54" actId="5793"/>
          <ac:spMkLst>
            <pc:docMk/>
            <pc:sldMk cId="2312405779" sldId="290"/>
            <ac:spMk id="3" creationId="{18912F7A-FB87-8F9C-1197-A1C585471F20}"/>
          </ac:spMkLst>
        </pc:spChg>
        <pc:spChg chg="add mod">
          <ac:chgData name="Виктория Тарасюк" userId="d9fcd98436afda14" providerId="LiveId" clId="{45AC5DFA-369D-4E67-810C-1E182C050AD1}" dt="2023-06-27T13:12:41.304" v="15" actId="20577"/>
          <ac:spMkLst>
            <pc:docMk/>
            <pc:sldMk cId="2312405779" sldId="290"/>
            <ac:spMk id="4" creationId="{E8A1E20B-F719-6610-713F-D63C2D1093D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36B-4B82-B9D3-3389E9283BC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6B-4B82-B9D3-3389E9283BCE}"/>
              </c:ext>
            </c:extLst>
          </c:dPt>
          <c:cat>
            <c:strRef>
              <c:f>Лист1!$A$2:$A$3</c:f>
              <c:strCache>
                <c:ptCount val="2"/>
                <c:pt idx="0">
                  <c:v>Группа 1</c:v>
                </c:pt>
                <c:pt idx="1">
                  <c:v>Группа 2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35.450000000000003</c:v>
                </c:pt>
                <c:pt idx="1">
                  <c:v>64.55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B-4B82-B9D3-3389E9283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DA64D-5814-43E1-89CC-9E4182A5578F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8DEF9-17B9-4F7E-9A6C-B787AB3F3D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99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8DEF9-17B9-4F7E-9A6C-B787AB3F3DF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77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8DEF9-17B9-4F7E-9A6C-B787AB3F3DF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95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8DEF9-17B9-4F7E-9A6C-B787AB3F3DF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56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8DEF9-17B9-4F7E-9A6C-B787AB3F3DF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693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8DEF9-17B9-4F7E-9A6C-B787AB3F3DF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79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8DEF9-17B9-4F7E-9A6C-B787AB3F3DF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22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9454346"/>
            <a:ext cx="845238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ru-RU" sz="1800" spc="179" dirty="0">
                <a:solidFill>
                  <a:srgbClr val="1B1B1B"/>
                </a:solidFill>
                <a:latin typeface="Inter"/>
              </a:rPr>
              <a:t>Кузнецова С.Е.</a:t>
            </a:r>
            <a:endParaRPr lang="en-US" sz="1800" spc="179" dirty="0">
              <a:solidFill>
                <a:srgbClr val="1B1B1B"/>
              </a:solidFill>
              <a:latin typeface="Inte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8673" y="624773"/>
            <a:ext cx="10745681" cy="4501232"/>
            <a:chOff x="0" y="209551"/>
            <a:chExt cx="14327574" cy="6001643"/>
          </a:xfrm>
        </p:grpSpPr>
        <p:sp>
          <p:nvSpPr>
            <p:cNvPr id="7" name="TextBox 7"/>
            <p:cNvSpPr txBox="1"/>
            <p:nvPr/>
          </p:nvSpPr>
          <p:spPr>
            <a:xfrm>
              <a:off x="0" y="209551"/>
              <a:ext cx="14327574" cy="6001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12"/>
                </a:lnSpc>
              </a:pPr>
              <a:r>
                <a:rPr lang="en-US" sz="11712" dirty="0">
                  <a:solidFill>
                    <a:srgbClr val="1B1B1B"/>
                  </a:solidFill>
                  <a:latin typeface="Inter Bold"/>
                </a:rPr>
                <a:t>Дипломный проект </a:t>
              </a:r>
              <a:endParaRPr lang="ru-RU" sz="11712" dirty="0">
                <a:solidFill>
                  <a:srgbClr val="1B1B1B"/>
                </a:solidFill>
                <a:latin typeface="Inter Bold"/>
              </a:endParaRPr>
            </a:p>
            <a:p>
              <a:pPr>
                <a:lnSpc>
                  <a:spcPts val="11712"/>
                </a:lnSpc>
              </a:pPr>
              <a:endParaRPr lang="ru-RU" sz="11712" dirty="0">
                <a:solidFill>
                  <a:srgbClr val="1B1B1B"/>
                </a:solidFill>
                <a:latin typeface="Inter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55880"/>
              <a:ext cx="14327574" cy="67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4"/>
                </a:lnSpc>
                <a:spcBef>
                  <a:spcPct val="0"/>
                </a:spcBef>
              </a:pPr>
              <a:r>
                <a:rPr lang="ru-RU" sz="3002" dirty="0">
                  <a:solidFill>
                    <a:srgbClr val="1B1B1B"/>
                  </a:solidFill>
                  <a:latin typeface="Inter"/>
                </a:rPr>
                <a:t>Исследование для компании «Мегафон»</a:t>
              </a:r>
              <a:endParaRPr lang="en-US" sz="3002" dirty="0">
                <a:solidFill>
                  <a:srgbClr val="1B1B1B"/>
                </a:solidFill>
                <a:latin typeface="Inte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103" name="TextBox 103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ru-RU" sz="1800" dirty="0">
                <a:solidFill>
                  <a:srgbClr val="1B1B1B"/>
                </a:solidFill>
                <a:latin typeface="Inter Bold"/>
              </a:rPr>
              <a:t>10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742950" y="3008280"/>
            <a:ext cx="7848600" cy="2060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ru-RU" sz="4000" dirty="0">
                <a:solidFill>
                  <a:srgbClr val="4E65D9"/>
                </a:solidFill>
                <a:latin typeface="Inter Bold"/>
              </a:rPr>
              <a:t>Скорость передачи данных для Группы 1 в среднем ниже, чем у Группы 2</a:t>
            </a:r>
            <a:endParaRPr lang="en-US" sz="4000" dirty="0">
              <a:solidFill>
                <a:srgbClr val="4E65D9"/>
              </a:solidFill>
              <a:latin typeface="Inter Bold"/>
            </a:endParaRPr>
          </a:p>
        </p:txBody>
      </p:sp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CE744120-7C5D-90C6-1D96-865F70D9D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0" y="1028700"/>
            <a:ext cx="8020050" cy="55273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103" name="TextBox 103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1B1B1B"/>
                </a:solidFill>
                <a:latin typeface="Inter Bold"/>
              </a:rPr>
              <a:t>11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1520345" y="456182"/>
            <a:ext cx="4896220" cy="64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5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Бутстрап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219200" y="6896099"/>
            <a:ext cx="4876800" cy="82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3600" dirty="0">
                <a:solidFill>
                  <a:srgbClr val="4E65D9"/>
                </a:solidFill>
                <a:latin typeface="Open Sans"/>
              </a:rPr>
              <a:t>p-value = </a:t>
            </a:r>
            <a:r>
              <a:rPr lang="ru-RU" sz="3600" dirty="0">
                <a:solidFill>
                  <a:srgbClr val="4E65D9"/>
                </a:solidFill>
                <a:latin typeface="Open Sans"/>
              </a:rPr>
              <a:t>4.93*10ˉ</a:t>
            </a:r>
            <a:r>
              <a:rPr lang="en-US" sz="3600" dirty="0">
                <a:solidFill>
                  <a:srgbClr val="4E65D9"/>
                </a:solidFill>
                <a:latin typeface="Open Sans"/>
              </a:rPr>
              <a:t>⁹</a:t>
            </a:r>
            <a:endParaRPr lang="en-US" sz="36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8" name="TextBox 108"/>
          <p:cNvSpPr txBox="1"/>
          <p:nvPr/>
        </p:nvSpPr>
        <p:spPr>
          <a:xfrm>
            <a:off x="8182124" y="465707"/>
            <a:ext cx="763875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4E65D9"/>
                </a:solidFill>
                <a:latin typeface="Open Sans"/>
              </a:rPr>
              <a:t>Разница выборочных средних </a:t>
            </a:r>
          </a:p>
        </p:txBody>
      </p: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2FB67EBF-8370-2EC1-7F64-540AA8F87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18738"/>
            <a:ext cx="6086475" cy="44291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80C35-111A-4FC9-F9A0-A22EC2AB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718738"/>
            <a:ext cx="6172200" cy="4124325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F3D218C-4111-FC55-6E96-C9EA2029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713085"/>
            <a:ext cx="8001000" cy="1768702"/>
          </a:xfrm>
        </p:spPr>
        <p:txBody>
          <a:bodyPr>
            <a:noAutofit/>
          </a:bodyPr>
          <a:lstStyle/>
          <a:p>
            <a:r>
              <a:rPr lang="ru-RU" sz="4000" b="1" i="0" dirty="0">
                <a:solidFill>
                  <a:srgbClr val="4E65D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Средняя скорость передачи данных к абоненту ниже у группы недовольных клиентов</a:t>
            </a:r>
            <a:endParaRPr lang="ru-RU" sz="4000" b="1" dirty="0">
              <a:solidFill>
                <a:srgbClr val="4E65D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6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23791" y="1581150"/>
            <a:ext cx="40418" cy="6947250"/>
          </a:xfrm>
          <a:prstGeom prst="rect">
            <a:avLst/>
          </a:prstGeom>
          <a:solidFill>
            <a:srgbClr val="1B1B1B"/>
          </a:solidFill>
        </p:spPr>
      </p:sp>
      <p:grpSp>
        <p:nvGrpSpPr>
          <p:cNvPr id="3" name="Group 3"/>
          <p:cNvGrpSpPr/>
          <p:nvPr/>
        </p:nvGrpSpPr>
        <p:grpSpPr>
          <a:xfrm>
            <a:off x="9039301" y="2652031"/>
            <a:ext cx="290233" cy="29023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995339" y="7157005"/>
            <a:ext cx="297323" cy="297323"/>
            <a:chOff x="0" y="0"/>
            <a:chExt cx="396430" cy="396430"/>
          </a:xfrm>
        </p:grpSpPr>
        <p:grpSp>
          <p:nvGrpSpPr>
            <p:cNvPr id="6" name="Group 6"/>
            <p:cNvGrpSpPr/>
            <p:nvPr/>
          </p:nvGrpSpPr>
          <p:grpSpPr>
            <a:xfrm>
              <a:off x="4726" y="4726"/>
              <a:ext cx="386978" cy="38697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9F9FA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396430" cy="396430"/>
              <a:chOff x="0" y="0"/>
              <a:chExt cx="1708150" cy="17081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4679" y="4439079"/>
            <a:ext cx="6309695" cy="40893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B1B1B"/>
                </a:solidFill>
                <a:latin typeface="Inter Bold"/>
              </a:rPr>
              <a:t>1</a:t>
            </a:r>
            <a:r>
              <a:rPr lang="ru-RU" sz="1800" dirty="0">
                <a:solidFill>
                  <a:srgbClr val="1B1B1B"/>
                </a:solidFill>
                <a:latin typeface="Inter Bold"/>
              </a:rPr>
              <a:t>2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4679" y="1769413"/>
            <a:ext cx="6309695" cy="116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4E65D9"/>
                </a:solidFill>
                <a:latin typeface="Inter Bold"/>
              </a:rPr>
              <a:t>Гипотеза 2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4463" y="2702276"/>
            <a:ext cx="7929765" cy="241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6"/>
              </a:lnSpc>
            </a:pPr>
            <a:r>
              <a:rPr lang="ru-RU" sz="5200" dirty="0">
                <a:solidFill>
                  <a:srgbClr val="4E65D9"/>
                </a:solidFill>
                <a:latin typeface="Inter Bold" panose="020B0604020202020204" charset="0"/>
                <a:ea typeface="Inter Bold" panose="020B0604020202020204" charset="0"/>
              </a:rPr>
              <a:t>Объем трафика </a:t>
            </a:r>
            <a:r>
              <a:rPr lang="en-US" sz="5200" dirty="0">
                <a:solidFill>
                  <a:srgbClr val="4E65D9"/>
                </a:solidFill>
                <a:latin typeface="Inter Bold" panose="020B0604020202020204" charset="0"/>
                <a:ea typeface="Inter Bold" panose="020B0604020202020204" charset="0"/>
              </a:rPr>
              <a:t>оказыва</a:t>
            </a:r>
            <a:r>
              <a:rPr lang="ru-RU" sz="5200" dirty="0">
                <a:solidFill>
                  <a:srgbClr val="4E65D9"/>
                </a:solidFill>
                <a:latin typeface="Inter Bold" panose="020B0604020202020204" charset="0"/>
                <a:ea typeface="Inter Bold" panose="020B0604020202020204" charset="0"/>
              </a:rPr>
              <a:t>е</a:t>
            </a:r>
            <a:r>
              <a:rPr lang="en-US" sz="5200" dirty="0">
                <a:solidFill>
                  <a:srgbClr val="4E65D9"/>
                </a:solidFill>
                <a:latin typeface="Inter Bold" panose="020B0604020202020204" charset="0"/>
                <a:ea typeface="Inter Bold" panose="020B0604020202020204" charset="0"/>
              </a:rPr>
              <a:t>т влияние на оценку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103" name="TextBox 103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B1B1B"/>
                </a:solidFill>
                <a:latin typeface="Inter Bold"/>
              </a:rPr>
              <a:t>1</a:t>
            </a:r>
            <a:r>
              <a:rPr lang="ru-RU" sz="1800" dirty="0">
                <a:solidFill>
                  <a:srgbClr val="1B1B1B"/>
                </a:solidFill>
                <a:latin typeface="Inter Bold"/>
              </a:rPr>
              <a:t>3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1231616" y="1504222"/>
            <a:ext cx="8686800" cy="2072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ru-RU" sz="40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Распределения метрики </a:t>
            </a:r>
            <a:r>
              <a:rPr lang="en-US" sz="40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Traffic(MB)</a:t>
            </a:r>
            <a:r>
              <a:rPr lang="ru-RU" sz="40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практически идентичные</a:t>
            </a:r>
            <a:endParaRPr lang="en-US" sz="4000" dirty="0">
              <a:solidFill>
                <a:srgbClr val="4E65D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A1B70A-2734-7EFF-8732-EE26EC587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043" y="634699"/>
            <a:ext cx="5772150" cy="42195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38DC91-1D60-2523-62D3-478B5F99E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868" y="4777067"/>
            <a:ext cx="6286500" cy="4191000"/>
          </a:xfrm>
          <a:prstGeom prst="rect">
            <a:avLst/>
          </a:prstGeom>
        </p:spPr>
      </p:pic>
      <p:sp>
        <p:nvSpPr>
          <p:cNvPr id="9" name="TextBox 107">
            <a:extLst>
              <a:ext uri="{FF2B5EF4-FFF2-40B4-BE49-F238E27FC236}">
                <a16:creationId xmlns:a16="http://schemas.microsoft.com/office/drawing/2014/main" id="{0063673D-83A8-4B08-1388-B4CCF1211EF1}"/>
              </a:ext>
            </a:extLst>
          </p:cNvPr>
          <p:cNvSpPr txBox="1"/>
          <p:nvPr/>
        </p:nvSpPr>
        <p:spPr>
          <a:xfrm>
            <a:off x="1231616" y="4295036"/>
            <a:ext cx="4114800" cy="82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3600" dirty="0">
                <a:solidFill>
                  <a:srgbClr val="4E65D9"/>
                </a:solidFill>
                <a:latin typeface="Open Sans"/>
              </a:rPr>
              <a:t>p-value = </a:t>
            </a:r>
            <a:r>
              <a:rPr lang="ru-RU" sz="3600" dirty="0">
                <a:solidFill>
                  <a:srgbClr val="4E65D9"/>
                </a:solidFill>
                <a:latin typeface="Open Sans"/>
              </a:rPr>
              <a:t>0.395</a:t>
            </a:r>
            <a:endParaRPr lang="en-US" sz="36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108">
            <a:extLst>
              <a:ext uri="{FF2B5EF4-FFF2-40B4-BE49-F238E27FC236}">
                <a16:creationId xmlns:a16="http://schemas.microsoft.com/office/drawing/2014/main" id="{2C37E878-DFAD-9501-3505-61AE37C80971}"/>
              </a:ext>
            </a:extLst>
          </p:cNvPr>
          <p:cNvSpPr txBox="1"/>
          <p:nvPr/>
        </p:nvSpPr>
        <p:spPr>
          <a:xfrm>
            <a:off x="1231616" y="5502154"/>
            <a:ext cx="8686800" cy="31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endParaRPr lang="en-US" sz="4000" b="1" dirty="0">
              <a:solidFill>
                <a:srgbClr val="4E65D9"/>
              </a:solidFill>
              <a:latin typeface="Open Sans"/>
            </a:endParaRPr>
          </a:p>
          <a:p>
            <a:pPr>
              <a:lnSpc>
                <a:spcPts val="4900"/>
              </a:lnSpc>
            </a:pPr>
            <a:r>
              <a:rPr lang="ru-RU" sz="4000" b="1" dirty="0">
                <a:solidFill>
                  <a:srgbClr val="4E65D9"/>
                </a:solidFill>
                <a:latin typeface="Open Sans"/>
              </a:rPr>
              <a:t>Общий трафик не оказывает влияния на удовлетворенность абонента сотовой связью</a:t>
            </a: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4E65D9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11621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1581150"/>
            <a:ext cx="40418" cy="6947250"/>
          </a:xfrm>
          <a:prstGeom prst="rect">
            <a:avLst/>
          </a:prstGeom>
          <a:solidFill>
            <a:srgbClr val="1B1B1B"/>
          </a:solidFill>
        </p:spPr>
      </p:sp>
      <p:grpSp>
        <p:nvGrpSpPr>
          <p:cNvPr id="3" name="Group 3"/>
          <p:cNvGrpSpPr/>
          <p:nvPr/>
        </p:nvGrpSpPr>
        <p:grpSpPr>
          <a:xfrm>
            <a:off x="9039301" y="2652031"/>
            <a:ext cx="290233" cy="29023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995339" y="7157005"/>
            <a:ext cx="297323" cy="297323"/>
            <a:chOff x="0" y="0"/>
            <a:chExt cx="396430" cy="396430"/>
          </a:xfrm>
        </p:grpSpPr>
        <p:grpSp>
          <p:nvGrpSpPr>
            <p:cNvPr id="6" name="Group 6"/>
            <p:cNvGrpSpPr/>
            <p:nvPr/>
          </p:nvGrpSpPr>
          <p:grpSpPr>
            <a:xfrm>
              <a:off x="4726" y="4726"/>
              <a:ext cx="386978" cy="38697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9F9FA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396430" cy="396430"/>
              <a:chOff x="0" y="0"/>
              <a:chExt cx="1708150" cy="17081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4679" y="4439079"/>
            <a:ext cx="6309695" cy="40893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rgbClr val="1B1B1B"/>
                </a:solidFill>
                <a:latin typeface="Inter Bold"/>
              </a:rPr>
              <a:t>1</a:t>
            </a:r>
            <a:r>
              <a:rPr lang="ru-RU" dirty="0">
                <a:solidFill>
                  <a:srgbClr val="1B1B1B"/>
                </a:solidFill>
                <a:latin typeface="Inter Bold"/>
              </a:rPr>
              <a:t>4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4679" y="1778938"/>
            <a:ext cx="6309695" cy="116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4E65D9"/>
                </a:solidFill>
                <a:latin typeface="Inter Bold"/>
              </a:rPr>
              <a:t>Гипотеза 3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48915" y="2621835"/>
            <a:ext cx="7510385" cy="3667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4E65D9"/>
                </a:solidFill>
                <a:latin typeface="Inter Bold"/>
              </a:rPr>
              <a:t> </a:t>
            </a:r>
            <a:r>
              <a:rPr lang="ru-RU" sz="5200" dirty="0">
                <a:solidFill>
                  <a:srgbClr val="4E65D9"/>
                </a:solidFill>
                <a:latin typeface="Inter Bold"/>
              </a:rPr>
              <a:t>Частота переотправки пакетов к абоненту </a:t>
            </a:r>
            <a:r>
              <a:rPr lang="en-US" sz="5200" dirty="0">
                <a:solidFill>
                  <a:srgbClr val="4E65D9"/>
                </a:solidFill>
                <a:latin typeface="Inter Bold"/>
              </a:rPr>
              <a:t>влияет на оценку </a:t>
            </a:r>
          </a:p>
        </p:txBody>
      </p:sp>
    </p:spTree>
    <p:extLst>
      <p:ext uri="{BB962C8B-B14F-4D97-AF65-F5344CB8AC3E}">
        <p14:creationId xmlns:p14="http://schemas.microsoft.com/office/powerpoint/2010/main" val="1398592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103" name="TextBox 103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ru-RU" sz="1800" dirty="0">
                <a:solidFill>
                  <a:srgbClr val="1B1B1B"/>
                </a:solidFill>
                <a:latin typeface="Inter Bold"/>
              </a:rPr>
              <a:t>15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742950" y="3008280"/>
            <a:ext cx="8401050" cy="3482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ru-RU" sz="4000" b="1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</a:t>
            </a:r>
            <a:r>
              <a:rPr lang="ru-RU" sz="4000" b="1" i="0" dirty="0">
                <a:solidFill>
                  <a:srgbClr val="4E65D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изкая частота </a:t>
            </a:r>
          </a:p>
          <a:p>
            <a:pPr>
              <a:lnSpc>
                <a:spcPts val="5500"/>
              </a:lnSpc>
            </a:pPr>
            <a:r>
              <a:rPr lang="ru-RU" sz="4000" b="1" i="0" dirty="0">
                <a:solidFill>
                  <a:srgbClr val="4E65D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переотправки пакетов у </a:t>
            </a:r>
            <a:r>
              <a:rPr lang="ru-RU" sz="4000" b="1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</a:t>
            </a:r>
            <a:r>
              <a:rPr lang="ru-RU" sz="4000" b="1" i="0" dirty="0">
                <a:solidFill>
                  <a:srgbClr val="4E65D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руппы</a:t>
            </a:r>
            <a:r>
              <a:rPr lang="en-US" sz="4000" b="1" i="0" dirty="0">
                <a:solidFill>
                  <a:srgbClr val="4E65D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</a:t>
            </a:r>
            <a:r>
              <a:rPr lang="ru-RU" sz="4000" b="1" i="0" dirty="0">
                <a:solidFill>
                  <a:srgbClr val="4E65D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встречается чаще, </a:t>
            </a:r>
          </a:p>
          <a:p>
            <a:pPr>
              <a:lnSpc>
                <a:spcPts val="5500"/>
              </a:lnSpc>
            </a:pPr>
            <a:r>
              <a:rPr lang="ru-RU" sz="4000" b="1" i="0" dirty="0">
                <a:solidFill>
                  <a:srgbClr val="4E65D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высокая частота наоборот - реже.</a:t>
            </a:r>
            <a:endParaRPr lang="en-US" sz="4000" b="1" dirty="0">
              <a:solidFill>
                <a:srgbClr val="4E65D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9C21F6-437C-BB87-43F8-FFFFBE1DA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992" y="2171700"/>
            <a:ext cx="7373658" cy="52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7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103" name="TextBox 103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rgbClr val="1B1B1B"/>
                </a:solidFill>
                <a:latin typeface="Inter Bold"/>
              </a:rPr>
              <a:t>1</a:t>
            </a:r>
            <a:r>
              <a:rPr lang="ru-RU" dirty="0">
                <a:solidFill>
                  <a:srgbClr val="1B1B1B"/>
                </a:solidFill>
                <a:latin typeface="Inter Bold"/>
              </a:rPr>
              <a:t>6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1520345" y="456182"/>
            <a:ext cx="4896220" cy="64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35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Бутстрап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8182124" y="465707"/>
            <a:ext cx="763875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4E65D9"/>
                </a:solidFill>
                <a:latin typeface="Open Sans"/>
              </a:rPr>
              <a:t>Разница выборочных средних 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F3D218C-4111-FC55-6E96-C9EA2029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713085"/>
            <a:ext cx="8915400" cy="1768702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Частота переотправки пакетов </a:t>
            </a:r>
            <a:r>
              <a:rPr lang="ru-RU" sz="4000" b="1" i="0" dirty="0">
                <a:solidFill>
                  <a:srgbClr val="4E65D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ниже у группы недовольных клиентов</a:t>
            </a:r>
            <a:endParaRPr lang="ru-RU" sz="4000" b="1" dirty="0">
              <a:solidFill>
                <a:srgbClr val="4E65D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107">
            <a:extLst>
              <a:ext uri="{FF2B5EF4-FFF2-40B4-BE49-F238E27FC236}">
                <a16:creationId xmlns:a16="http://schemas.microsoft.com/office/drawing/2014/main" id="{4BDF1C57-0433-F978-941A-256842DE2143}"/>
              </a:ext>
            </a:extLst>
          </p:cNvPr>
          <p:cNvSpPr txBox="1"/>
          <p:nvPr/>
        </p:nvSpPr>
        <p:spPr>
          <a:xfrm>
            <a:off x="1066800" y="6740162"/>
            <a:ext cx="4876800" cy="82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3600" dirty="0">
                <a:solidFill>
                  <a:srgbClr val="4E65D9"/>
                </a:solidFill>
                <a:latin typeface="Open Sans"/>
              </a:rPr>
              <a:t>p-value = </a:t>
            </a:r>
            <a:r>
              <a:rPr lang="ru-RU" sz="3600" dirty="0">
                <a:solidFill>
                  <a:srgbClr val="4E65D9"/>
                </a:solidFill>
                <a:latin typeface="Open Sans"/>
              </a:rPr>
              <a:t>4.</a:t>
            </a:r>
            <a:r>
              <a:rPr lang="en-US" sz="3600" dirty="0">
                <a:solidFill>
                  <a:srgbClr val="4E65D9"/>
                </a:solidFill>
                <a:latin typeface="Open Sans"/>
              </a:rPr>
              <a:t>7</a:t>
            </a:r>
            <a:r>
              <a:rPr lang="ru-RU" sz="3600" dirty="0">
                <a:solidFill>
                  <a:srgbClr val="4E65D9"/>
                </a:solidFill>
                <a:latin typeface="Open Sans"/>
              </a:rPr>
              <a:t>3*10ˉ</a:t>
            </a:r>
            <a:r>
              <a:rPr lang="en-US" sz="3600" dirty="0">
                <a:solidFill>
                  <a:srgbClr val="4E65D9"/>
                </a:solidFill>
                <a:latin typeface="Open Sans"/>
              </a:rPr>
              <a:t>³</a:t>
            </a:r>
            <a:endParaRPr lang="en-US" sz="3600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0B8DF7-7E86-48BF-8934-F1B45874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500"/>
            <a:ext cx="6057900" cy="41529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A684B-F43F-E2CC-FD5F-98C257A38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1714500"/>
            <a:ext cx="58293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0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514600" y="570947"/>
            <a:ext cx="10935297" cy="72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69"/>
              </a:lnSpc>
            </a:pPr>
            <a:r>
              <a:rPr lang="ru-RU" sz="4000" dirty="0">
                <a:solidFill>
                  <a:srgbClr val="4E65D9"/>
                </a:solidFill>
                <a:latin typeface="Inter"/>
              </a:rPr>
              <a:t>Распределение ответов на второй вопрос</a:t>
            </a:r>
            <a:endParaRPr lang="en-US" sz="4000" dirty="0">
              <a:solidFill>
                <a:srgbClr val="4E65D9"/>
              </a:solidFill>
              <a:latin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ru-RU" sz="1800" dirty="0">
                <a:solidFill>
                  <a:srgbClr val="1B1B1B"/>
                </a:solidFill>
                <a:latin typeface="Inter Bold"/>
              </a:rPr>
              <a:t>17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361198-430D-9F20-BE0A-22C69B88A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48" y="2420504"/>
            <a:ext cx="10210800" cy="7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48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1581150"/>
            <a:ext cx="40418" cy="6947250"/>
          </a:xfrm>
          <a:prstGeom prst="rect">
            <a:avLst/>
          </a:prstGeom>
          <a:solidFill>
            <a:srgbClr val="1B1B1B"/>
          </a:solidFill>
        </p:spPr>
      </p:sp>
      <p:grpSp>
        <p:nvGrpSpPr>
          <p:cNvPr id="3" name="Group 3"/>
          <p:cNvGrpSpPr/>
          <p:nvPr/>
        </p:nvGrpSpPr>
        <p:grpSpPr>
          <a:xfrm>
            <a:off x="9039301" y="2652031"/>
            <a:ext cx="290233" cy="29023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995339" y="7157005"/>
            <a:ext cx="297323" cy="297323"/>
            <a:chOff x="0" y="0"/>
            <a:chExt cx="396430" cy="396430"/>
          </a:xfrm>
        </p:grpSpPr>
        <p:grpSp>
          <p:nvGrpSpPr>
            <p:cNvPr id="6" name="Group 6"/>
            <p:cNvGrpSpPr/>
            <p:nvPr/>
          </p:nvGrpSpPr>
          <p:grpSpPr>
            <a:xfrm>
              <a:off x="4726" y="4726"/>
              <a:ext cx="386978" cy="38697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9F9FA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396430" cy="396430"/>
              <a:chOff x="0" y="0"/>
              <a:chExt cx="1708150" cy="17081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4679" y="4439079"/>
            <a:ext cx="6309695" cy="40893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rgbClr val="1B1B1B"/>
                </a:solidFill>
                <a:latin typeface="Inter Bold"/>
              </a:rPr>
              <a:t>1</a:t>
            </a:r>
            <a:r>
              <a:rPr lang="ru-RU" dirty="0">
                <a:solidFill>
                  <a:srgbClr val="1B1B1B"/>
                </a:solidFill>
                <a:latin typeface="Inter Bold"/>
              </a:rPr>
              <a:t>8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4679" y="1778938"/>
            <a:ext cx="6309695" cy="116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4E65D9"/>
                </a:solidFill>
                <a:latin typeface="Inter Bold"/>
              </a:rPr>
              <a:t>Гипотеза </a:t>
            </a:r>
            <a:r>
              <a:rPr lang="ru-RU" sz="8000" dirty="0">
                <a:solidFill>
                  <a:srgbClr val="4E65D9"/>
                </a:solidFill>
                <a:latin typeface="Inter Bold"/>
              </a:rPr>
              <a:t>4</a:t>
            </a:r>
            <a:r>
              <a:rPr lang="en-US" sz="8000" dirty="0">
                <a:solidFill>
                  <a:srgbClr val="4E65D9"/>
                </a:solidFill>
                <a:latin typeface="Inter Bold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48915" y="2621835"/>
            <a:ext cx="7510385" cy="273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4E65D9"/>
                </a:solidFill>
                <a:latin typeface="Inter Bold"/>
              </a:rPr>
              <a:t> </a:t>
            </a:r>
            <a:r>
              <a:rPr lang="ru-RU" sz="5200" dirty="0">
                <a:solidFill>
                  <a:srgbClr val="4E65D9"/>
                </a:solidFill>
                <a:latin typeface="Inter Bold"/>
              </a:rPr>
              <a:t>Скорость загрузки</a:t>
            </a:r>
            <a:r>
              <a:rPr lang="en-US" sz="5200" dirty="0">
                <a:solidFill>
                  <a:srgbClr val="4E65D9"/>
                </a:solidFill>
                <a:latin typeface="Inter Bold"/>
              </a:rPr>
              <a:t> web-</a:t>
            </a:r>
            <a:r>
              <a:rPr lang="ru-RU" sz="5200" dirty="0">
                <a:solidFill>
                  <a:srgbClr val="4E65D9"/>
                </a:solidFill>
                <a:latin typeface="Inter Bold"/>
              </a:rPr>
              <a:t> страниц влияет на качество звонков</a:t>
            </a:r>
            <a:endParaRPr lang="en-US" sz="5200" dirty="0">
              <a:solidFill>
                <a:srgbClr val="4E65D9"/>
              </a:solidFill>
              <a:latin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88059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103" name="TextBox 103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B1B1B"/>
                </a:solidFill>
                <a:latin typeface="Inter Bold"/>
              </a:rPr>
              <a:t>1</a:t>
            </a:r>
            <a:r>
              <a:rPr lang="ru-RU" sz="1800" dirty="0">
                <a:solidFill>
                  <a:srgbClr val="1B1B1B"/>
                </a:solidFill>
                <a:latin typeface="Inter Bold"/>
              </a:rPr>
              <a:t>9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1231616" y="1504222"/>
            <a:ext cx="8902984" cy="2072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ru-RU" sz="40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Распределения метрики </a:t>
            </a:r>
            <a:r>
              <a:rPr lang="en-US" sz="40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Page Download Throughput(Kbps)</a:t>
            </a:r>
            <a:r>
              <a:rPr lang="ru-RU" sz="40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практически идентичные</a:t>
            </a:r>
            <a:endParaRPr lang="en-US" sz="4000" dirty="0">
              <a:solidFill>
                <a:srgbClr val="4E65D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107">
            <a:extLst>
              <a:ext uri="{FF2B5EF4-FFF2-40B4-BE49-F238E27FC236}">
                <a16:creationId xmlns:a16="http://schemas.microsoft.com/office/drawing/2014/main" id="{0063673D-83A8-4B08-1388-B4CCF1211EF1}"/>
              </a:ext>
            </a:extLst>
          </p:cNvPr>
          <p:cNvSpPr txBox="1"/>
          <p:nvPr/>
        </p:nvSpPr>
        <p:spPr>
          <a:xfrm>
            <a:off x="1231616" y="4295036"/>
            <a:ext cx="4114800" cy="82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3600" dirty="0">
                <a:solidFill>
                  <a:srgbClr val="4E65D9"/>
                </a:solidFill>
                <a:latin typeface="Open Sans"/>
              </a:rPr>
              <a:t>p-value = </a:t>
            </a:r>
            <a:r>
              <a:rPr lang="ru-RU" sz="3600" dirty="0">
                <a:solidFill>
                  <a:srgbClr val="4E65D9"/>
                </a:solidFill>
                <a:latin typeface="Open Sans"/>
              </a:rPr>
              <a:t>0.434</a:t>
            </a:r>
            <a:endParaRPr lang="en-US" sz="36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108">
            <a:extLst>
              <a:ext uri="{FF2B5EF4-FFF2-40B4-BE49-F238E27FC236}">
                <a16:creationId xmlns:a16="http://schemas.microsoft.com/office/drawing/2014/main" id="{2C37E878-DFAD-9501-3505-61AE37C80971}"/>
              </a:ext>
            </a:extLst>
          </p:cNvPr>
          <p:cNvSpPr txBox="1"/>
          <p:nvPr/>
        </p:nvSpPr>
        <p:spPr>
          <a:xfrm>
            <a:off x="1231616" y="5502154"/>
            <a:ext cx="8686800" cy="2472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endParaRPr lang="en-US" sz="4000" b="1" dirty="0">
              <a:solidFill>
                <a:srgbClr val="4E65D9"/>
              </a:solidFill>
              <a:latin typeface="Open Sans"/>
            </a:endParaRPr>
          </a:p>
          <a:p>
            <a:pPr>
              <a:lnSpc>
                <a:spcPts val="4900"/>
              </a:lnSpc>
            </a:pPr>
            <a:r>
              <a:rPr lang="ru-RU" sz="4000" b="1" dirty="0">
                <a:solidFill>
                  <a:srgbClr val="4E65D9"/>
                </a:solidFill>
                <a:latin typeface="Open Sans"/>
              </a:rPr>
              <a:t>Скорость загрузки </a:t>
            </a:r>
            <a:r>
              <a:rPr lang="en-US" sz="4000" b="1" dirty="0">
                <a:solidFill>
                  <a:srgbClr val="4E65D9"/>
                </a:solidFill>
                <a:latin typeface="Open Sans"/>
              </a:rPr>
              <a:t>web-</a:t>
            </a:r>
            <a:r>
              <a:rPr lang="ru-RU" sz="4000" b="1" dirty="0">
                <a:solidFill>
                  <a:srgbClr val="4E65D9"/>
                </a:solidFill>
                <a:latin typeface="Open Sans"/>
              </a:rPr>
              <a:t>страниц не влияет на качество звонков</a:t>
            </a: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4E65D9"/>
              </a:solidFill>
              <a:latin typeface="Open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298385-EA7B-24E5-D495-77E5705D7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66700"/>
            <a:ext cx="6334125" cy="42767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FB63DC-E24E-648D-467D-1E42C2C1F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4537289"/>
            <a:ext cx="72009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2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85850"/>
            <a:ext cx="8751126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ru-RU" sz="8000" dirty="0">
                <a:solidFill>
                  <a:srgbClr val="4E65D9"/>
                </a:solidFill>
                <a:latin typeface="Inter Bold"/>
              </a:rPr>
              <a:t>Немного о себе</a:t>
            </a:r>
            <a:endParaRPr lang="en-US" sz="8000" dirty="0">
              <a:solidFill>
                <a:srgbClr val="4E65D9"/>
              </a:solidFill>
              <a:latin typeface="Inter 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5" name="TextBox 5"/>
          <p:cNvSpPr txBox="1"/>
          <p:nvPr/>
        </p:nvSpPr>
        <p:spPr>
          <a:xfrm>
            <a:off x="10865133" y="9456400"/>
            <a:ext cx="6394167" cy="30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Inter"/>
              </a:rPr>
              <a:t>Skillbox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454346"/>
            <a:ext cx="2260316" cy="31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Inter Bold"/>
              </a:rPr>
              <a:t>02</a:t>
            </a:r>
          </a:p>
        </p:txBody>
      </p:sp>
      <p:sp>
        <p:nvSpPr>
          <p:cNvPr id="8" name="TextBox 104">
            <a:extLst>
              <a:ext uri="{FF2B5EF4-FFF2-40B4-BE49-F238E27FC236}">
                <a16:creationId xmlns:a16="http://schemas.microsoft.com/office/drawing/2014/main" id="{37F071AB-4477-C0C8-5F5A-ADED83312E8E}"/>
              </a:ext>
            </a:extLst>
          </p:cNvPr>
          <p:cNvSpPr txBox="1"/>
          <p:nvPr/>
        </p:nvSpPr>
        <p:spPr>
          <a:xfrm>
            <a:off x="609600" y="3402157"/>
            <a:ext cx="8153401" cy="3482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55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Многодетная мама</a:t>
            </a:r>
          </a:p>
          <a:p>
            <a:pPr>
              <a:lnSpc>
                <a:spcPts val="5500"/>
              </a:lnSpc>
            </a:pPr>
            <a:endParaRPr lang="ru-RU" sz="4000" dirty="0">
              <a:solidFill>
                <a:srgbClr val="4E65D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lnSpc>
                <a:spcPts val="55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Работаю в «Почта России»</a:t>
            </a:r>
          </a:p>
          <a:p>
            <a:pPr marL="571500" indent="-571500">
              <a:lnSpc>
                <a:spcPts val="5500"/>
              </a:lnSpc>
              <a:buFont typeface="Arial" panose="020B0604020202020204" pitchFamily="34" charset="0"/>
              <a:buChar char="•"/>
            </a:pPr>
            <a:endParaRPr lang="ru-RU" sz="4000" dirty="0">
              <a:solidFill>
                <a:srgbClr val="4E65D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lnSpc>
                <a:spcPts val="55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4E65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Новая профессия</a:t>
            </a:r>
            <a:endParaRPr lang="en-US" sz="4000" dirty="0">
              <a:solidFill>
                <a:srgbClr val="4E65D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C8CA9D-D34F-2BC7-0DF5-F9ABC61EE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75" y="2717556"/>
            <a:ext cx="6925325" cy="56730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12F7A-FB87-8F9C-1197-A1C585471F20}"/>
              </a:ext>
            </a:extLst>
          </p:cNvPr>
          <p:cNvSpPr txBox="1"/>
          <p:nvPr/>
        </p:nvSpPr>
        <p:spPr>
          <a:xfrm>
            <a:off x="2438400" y="2247900"/>
            <a:ext cx="13411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В результате анализа было выяснено, что большая часть ответивших на вопрос о качестве связи недовольна услугами. Это связано с тем что клиенты не имеющие претензий к качеству связи не желают учувствовать в данном опросе.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На основе имеющихся данных можно предположить, что значения скорости интернета "к абоненту" оказывает статистически значимое влияние на удовлетворенность клиентов сотовой связью. Так же метрика скорости интернет соединения хорошо коррелирует с метрикой скорости загрузки потокового видео. То есть по значениям скорости загрузки потокового видео так же можно судить об уровне удовлетворенности абонентов от использования услуг связи.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Так же было обнаружено статистически значимое различие значения частоты переотправки пакетов. </a:t>
            </a:r>
            <a:r>
              <a:rPr lang="ru-RU" b="0" i="0">
                <a:solidFill>
                  <a:srgbClr val="000000"/>
                </a:solidFill>
                <a:effectLst/>
                <a:latin typeface="Helvetica Neue"/>
              </a:rPr>
              <a:t>В 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ходе проведения статистического теста было установлено, что количество общего трафика не влияет на удовлетворенность </a:t>
            </a:r>
            <a:r>
              <a:rPr lang="ru-RU" b="0" i="0">
                <a:solidFill>
                  <a:srgbClr val="000000"/>
                </a:solidFill>
                <a:effectLst/>
                <a:latin typeface="Helvetica Neue"/>
              </a:rPr>
              <a:t>клиентов.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Проведя анализ ответов на второй вопрос, выяснилось, что абоненты в равной степени жалуются на плохую связь в зданиях, не дозвоны и обрывы при звонках.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Статистический тест не выявил значимой разницы метрики скорости загрузки веб-страниц и качеством вызовов. Вероятно это связано с тем что при возникших проблемах со связью у абонентов, оценивающих связь баллом ниже 9, метрики качества имеют примерно одинаково низкий уровень в независимости от качества звонков.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Предложения: 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 Neue"/>
              </a:rPr>
              <a:t>Для удобства опросов абонентов возможно лучшим вариантом было бы сократить количество вопросов о качестве связи. Хорошая корреляционная связь между метриками скорости интернет соединения и скорости загрузки потокового видео позволяет сократить количество вариантов ответов на второй вопрос: "Медленный мобильный Интернет" и "Медленная загрузка видео" можно объединить в один, например, "Медленный мобильный Интернет".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E8A1E20B-F719-6610-713F-D63C2D1093DA}"/>
              </a:ext>
            </a:extLst>
          </p:cNvPr>
          <p:cNvSpPr txBox="1"/>
          <p:nvPr/>
        </p:nvSpPr>
        <p:spPr>
          <a:xfrm>
            <a:off x="1143000" y="647700"/>
            <a:ext cx="6309695" cy="116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ru-RU" sz="8000" dirty="0">
                <a:solidFill>
                  <a:srgbClr val="4E65D9"/>
                </a:solidFill>
                <a:latin typeface="Inter Bold"/>
              </a:rPr>
              <a:t>Выводы</a:t>
            </a:r>
            <a:r>
              <a:rPr lang="en-US" sz="8000" dirty="0">
                <a:solidFill>
                  <a:srgbClr val="4E65D9"/>
                </a:solidFill>
                <a:latin typeface="Inter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40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6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F9F9F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876067">
            <a:off x="3117937" y="7638788"/>
            <a:ext cx="342159" cy="3421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71837" y="2988059"/>
            <a:ext cx="900460" cy="6978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71837" y="6493127"/>
            <a:ext cx="900460" cy="7563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07700" y="4488246"/>
            <a:ext cx="1228734" cy="122873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875533"/>
            <a:ext cx="6721298" cy="228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9F9FA"/>
                </a:solidFill>
                <a:latin typeface="Inter Bold"/>
              </a:rPr>
              <a:t>Спасибо за </a:t>
            </a:r>
            <a:r>
              <a:rPr lang="en-US" sz="8000" dirty="0" err="1">
                <a:solidFill>
                  <a:srgbClr val="F9F9FA"/>
                </a:solidFill>
                <a:latin typeface="Inter Bold"/>
              </a:rPr>
              <a:t>внимание</a:t>
            </a:r>
            <a:endParaRPr lang="en-US" sz="8000" dirty="0">
              <a:solidFill>
                <a:srgbClr val="F9F9FA"/>
              </a:solidFill>
              <a:latin typeface="Inter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87818" y="4813920"/>
            <a:ext cx="3685649" cy="4114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45970" y="2836595"/>
            <a:ext cx="5613330" cy="1000785"/>
            <a:chOff x="0" y="0"/>
            <a:chExt cx="7484440" cy="133437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7484440" cy="528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9FA"/>
                  </a:solidFill>
                  <a:latin typeface="Inter Bold"/>
                </a:rPr>
                <a:t>Email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60596"/>
              <a:ext cx="7484440" cy="473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  <a:spcBef>
                  <a:spcPct val="0"/>
                </a:spcBef>
              </a:pPr>
              <a:r>
                <a:rPr lang="en-US" sz="2099" dirty="0">
                  <a:solidFill>
                    <a:srgbClr val="F9F9FA"/>
                  </a:solidFill>
                  <a:latin typeface="Inter"/>
                </a:rPr>
                <a:t>svetlik827@yandex.ru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45970" y="4603762"/>
            <a:ext cx="5613330" cy="997702"/>
            <a:chOff x="0" y="0"/>
            <a:chExt cx="7484440" cy="133027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47625"/>
              <a:ext cx="7484440" cy="523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9FA"/>
                  </a:solidFill>
                  <a:latin typeface="Inter Bold"/>
                </a:rPr>
                <a:t>Telegram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56486"/>
              <a:ext cx="7484440" cy="473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  <a:spcBef>
                  <a:spcPct val="0"/>
                </a:spcBef>
              </a:pPr>
              <a:r>
                <a:rPr lang="en-US" sz="2099" dirty="0">
                  <a:solidFill>
                    <a:srgbClr val="F9F9FA"/>
                  </a:solidFill>
                  <a:latin typeface="Inter"/>
                </a:rPr>
                <a:t>@Svetlik827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45970" y="6370928"/>
            <a:ext cx="5613330" cy="1000785"/>
            <a:chOff x="0" y="0"/>
            <a:chExt cx="7484440" cy="13343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47625"/>
              <a:ext cx="7484440" cy="528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9FA"/>
                  </a:solidFill>
                  <a:latin typeface="Inter Bold"/>
                </a:rPr>
                <a:t>Phone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60596"/>
              <a:ext cx="7484440" cy="473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  <a:spcBef>
                  <a:spcPct val="0"/>
                </a:spcBef>
              </a:pPr>
              <a:r>
                <a:rPr lang="en-US" sz="2099" dirty="0">
                  <a:solidFill>
                    <a:srgbClr val="F9F9FA"/>
                  </a:solidFill>
                  <a:latin typeface="Inter"/>
                </a:rPr>
                <a:t>8-9</a:t>
              </a:r>
              <a:r>
                <a:rPr lang="ru-RU" sz="2099" dirty="0">
                  <a:solidFill>
                    <a:srgbClr val="F9F9FA"/>
                  </a:solidFill>
                  <a:latin typeface="Inter"/>
                </a:rPr>
                <a:t>26-568-88-01</a:t>
              </a:r>
              <a:endParaRPr lang="en-US" sz="2099" dirty="0">
                <a:solidFill>
                  <a:srgbClr val="F9F9FA"/>
                </a:solidFill>
                <a:latin typeface="Inter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99237" y="9210675"/>
            <a:ext cx="3015563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ru-RU" sz="2000" dirty="0">
                <a:solidFill>
                  <a:srgbClr val="FFFFFF"/>
                </a:solidFill>
                <a:latin typeface="Open Sans"/>
              </a:rPr>
              <a:t>Кузнецова Светлана</a:t>
            </a:r>
            <a:endParaRPr lang="en-US" sz="2000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85850"/>
            <a:ext cx="8751126" cy="225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4E65D9"/>
                </a:solidFill>
                <a:latin typeface="Inter Bold"/>
              </a:rPr>
              <a:t>Цель исследования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9389" y="5760175"/>
            <a:ext cx="14446076" cy="214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8"/>
              </a:lnSpc>
              <a:spcBef>
                <a:spcPct val="0"/>
              </a:spcBef>
            </a:pPr>
            <a:r>
              <a:rPr lang="en-US" sz="4056" dirty="0">
                <a:solidFill>
                  <a:srgbClr val="1B1B1B"/>
                </a:solidFill>
                <a:latin typeface="Inter"/>
              </a:rPr>
              <a:t>Определить, какие технические показатели качества связи сильнее всего влияют на удовлетворённость клиентов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5" name="TextBox 5"/>
          <p:cNvSpPr txBox="1"/>
          <p:nvPr/>
        </p:nvSpPr>
        <p:spPr>
          <a:xfrm>
            <a:off x="10865133" y="9456400"/>
            <a:ext cx="6394167" cy="30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Inter"/>
              </a:rPr>
              <a:t>Skillbox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B1B1B"/>
                </a:solidFill>
                <a:latin typeface="Inter Bold"/>
              </a:rPr>
              <a:t>0</a:t>
            </a:r>
            <a:r>
              <a:rPr lang="ru-RU" sz="1800" dirty="0">
                <a:solidFill>
                  <a:srgbClr val="1B1B1B"/>
                </a:solidFill>
                <a:latin typeface="Inter Bold"/>
              </a:rPr>
              <a:t>3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14368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6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F9F9FA"/>
          </a:solidFill>
        </p:spPr>
      </p:sp>
      <p:grpSp>
        <p:nvGrpSpPr>
          <p:cNvPr id="8" name="Group 8"/>
          <p:cNvGrpSpPr/>
          <p:nvPr/>
        </p:nvGrpSpPr>
        <p:grpSpPr>
          <a:xfrm>
            <a:off x="1051839" y="1843619"/>
            <a:ext cx="3543385" cy="4774377"/>
            <a:chOff x="0" y="0"/>
            <a:chExt cx="1727241" cy="23272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7241" cy="2327294"/>
            </a:xfrm>
            <a:custGeom>
              <a:avLst/>
              <a:gdLst/>
              <a:ahLst/>
              <a:cxnLst/>
              <a:rect l="l" t="t" r="r" b="b"/>
              <a:pathLst>
                <a:path w="1727241" h="2327294">
                  <a:moveTo>
                    <a:pt x="0" y="0"/>
                  </a:moveTo>
                  <a:lnTo>
                    <a:pt x="1727241" y="0"/>
                  </a:lnTo>
                  <a:lnTo>
                    <a:pt x="1727241" y="2327294"/>
                  </a:lnTo>
                  <a:lnTo>
                    <a:pt x="0" y="2327294"/>
                  </a:lnTo>
                  <a:close/>
                </a:path>
              </a:pathLst>
            </a:custGeom>
            <a:solidFill>
              <a:srgbClr val="F9F9FA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863474" y="3765882"/>
            <a:ext cx="1165860" cy="11658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86600" y="1507106"/>
            <a:ext cx="2719608" cy="14300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10412" y="5478738"/>
            <a:ext cx="2719608" cy="143006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9153525" y="511235"/>
            <a:ext cx="7775581" cy="4579119"/>
            <a:chOff x="0" y="0"/>
            <a:chExt cx="2630258" cy="15489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30258" cy="1548986"/>
            </a:xfrm>
            <a:custGeom>
              <a:avLst/>
              <a:gdLst/>
              <a:ahLst/>
              <a:cxnLst/>
              <a:rect l="l" t="t" r="r" b="b"/>
              <a:pathLst>
                <a:path w="2630258" h="1548986">
                  <a:moveTo>
                    <a:pt x="0" y="0"/>
                  </a:moveTo>
                  <a:lnTo>
                    <a:pt x="2630258" y="0"/>
                  </a:lnTo>
                  <a:lnTo>
                    <a:pt x="2630258" y="1548986"/>
                  </a:lnTo>
                  <a:lnTo>
                    <a:pt x="0" y="1548986"/>
                  </a:lnTo>
                  <a:close/>
                </a:path>
              </a:pathLst>
            </a:custGeom>
            <a:solidFill>
              <a:srgbClr val="F9F9FA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66900" y="6824327"/>
            <a:ext cx="3606168" cy="180964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63236" y="6853679"/>
            <a:ext cx="3606168" cy="180964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52635" y="758064"/>
            <a:ext cx="6953250" cy="389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1" dirty="0">
                <a:solidFill>
                  <a:srgbClr val="000000"/>
                </a:solidFill>
                <a:latin typeface="Open Sans Light"/>
              </a:rPr>
              <a:t>Что именно Вам не позволило поставить оценку выше?</a:t>
            </a:r>
          </a:p>
          <a:p>
            <a:pPr algn="ctr">
              <a:lnSpc>
                <a:spcPts val="3779"/>
              </a:lnSpc>
            </a:pPr>
            <a:r>
              <a:rPr lang="en-US" sz="2699" b="1" dirty="0">
                <a:solidFill>
                  <a:srgbClr val="000000"/>
                </a:solidFill>
                <a:latin typeface="Open Sans Light"/>
              </a:rPr>
              <a:t>Отправьте номера подходящих ответов:</a:t>
            </a:r>
          </a:p>
          <a:p>
            <a:pPr marL="410210" lvl="1" indent="-205105">
              <a:lnSpc>
                <a:spcPts val="2659"/>
              </a:lnSpc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Open Sans Light"/>
              </a:rPr>
              <a:t>Недозвоны, обрывы при звонках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Open Sans Light"/>
              </a:rPr>
              <a:t>Время ожидания гудков при звонке 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Open Sans Light"/>
              </a:rPr>
              <a:t>Плохое качество связи в зданиях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Open Sans Light"/>
              </a:rPr>
              <a:t>Медленный мобильный интернет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Open Sans Light"/>
              </a:rPr>
              <a:t>Медленная загрузка видео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Open Sans Light"/>
              </a:rPr>
              <a:t>Затрудняюсь ответить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 dirty="0">
                <a:solidFill>
                  <a:srgbClr val="000000"/>
                </a:solidFill>
                <a:latin typeface="Open Sans Light"/>
              </a:rPr>
              <a:t>Свой вариант </a:t>
            </a:r>
            <a:r>
              <a:rPr lang="en-US" sz="2899" b="1" dirty="0">
                <a:solidFill>
                  <a:srgbClr val="000000"/>
                </a:solidFill>
                <a:latin typeface="Open Sans Light"/>
              </a:rPr>
              <a:t>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02980" y="5473148"/>
            <a:ext cx="2694543" cy="141688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27516" y="5459968"/>
            <a:ext cx="2719608" cy="143006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344406">
            <a:off x="6004508" y="630696"/>
            <a:ext cx="3104993" cy="79600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7912478">
            <a:off x="5345224" y="7178000"/>
            <a:ext cx="1805624" cy="4628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3041969">
            <a:off x="9663865" y="6863185"/>
            <a:ext cx="1172859" cy="629079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6121" y="2149659"/>
            <a:ext cx="3289188" cy="404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</a:pPr>
            <a:r>
              <a:rPr lang="en-US" sz="229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Оцените, пожалуйста, насколько в целом Вы удовлетворены качество связи у МегаФона за последний месяц?</a:t>
            </a:r>
          </a:p>
          <a:p>
            <a:pPr algn="ctr">
              <a:lnSpc>
                <a:spcPts val="3216"/>
              </a:lnSpc>
            </a:pPr>
            <a:endParaRPr lang="en-US" sz="2297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3216"/>
              </a:lnSpc>
            </a:pPr>
            <a:r>
              <a:rPr lang="en-US" sz="229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Отправьте в ответном SMS оценку от 10 (отлично) до 1(плохо).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487500">
            <a:off x="16951184" y="2678537"/>
            <a:ext cx="1099523" cy="343601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7681837">
            <a:off x="14098474" y="7013006"/>
            <a:ext cx="1122967" cy="33893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6084517" y="3982837"/>
            <a:ext cx="628534" cy="759766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086600" y="1924642"/>
            <a:ext cx="2719608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 dirty="0">
                <a:solidFill>
                  <a:srgbClr val="000000"/>
                </a:solidFill>
                <a:latin typeface="Open Sans Light"/>
              </a:rPr>
              <a:t>Ответы 1-8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86600" y="5896274"/>
            <a:ext cx="2719608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 dirty="0">
                <a:solidFill>
                  <a:srgbClr val="000000"/>
                </a:solidFill>
                <a:latin typeface="Open Sans Light"/>
              </a:rPr>
              <a:t>Ответы 9-10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9F9FA"/>
                </a:solidFill>
                <a:latin typeface="Inter Bold"/>
              </a:rPr>
              <a:t>0</a:t>
            </a:r>
            <a:r>
              <a:rPr lang="ru-RU" sz="1800" dirty="0">
                <a:solidFill>
                  <a:srgbClr val="F9F9FA"/>
                </a:solidFill>
                <a:latin typeface="Inter Bold"/>
              </a:rPr>
              <a:t>4</a:t>
            </a:r>
            <a:endParaRPr lang="en-US" sz="1800" dirty="0">
              <a:solidFill>
                <a:srgbClr val="F9F9FA"/>
              </a:solidFill>
              <a:latin typeface="Inter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952061" y="7543104"/>
            <a:ext cx="3435846" cy="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30" b="1" dirty="0">
                <a:solidFill>
                  <a:srgbClr val="000000"/>
                </a:solidFill>
                <a:latin typeface="Open Sans Light"/>
              </a:rPr>
              <a:t>Спасибо за высокую оценку!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20400" y="7556745"/>
            <a:ext cx="3360152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 dirty="0">
                <a:solidFill>
                  <a:srgbClr val="000000"/>
                </a:solidFill>
                <a:latin typeface="Open Sans Light"/>
              </a:rPr>
              <a:t>Спасибо, что помогаете нам!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618056" y="5995334"/>
            <a:ext cx="2719608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Open Sans Light"/>
              </a:rPr>
              <a:t>Любой другой ответ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427516" y="5976564"/>
            <a:ext cx="2719608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Open Sans Light"/>
              </a:rPr>
              <a:t>Любой ответ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3177" y="1026621"/>
            <a:ext cx="7287190" cy="62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5"/>
              </a:lnSpc>
              <a:spcBef>
                <a:spcPct val="0"/>
              </a:spcBef>
            </a:pPr>
            <a:r>
              <a:rPr lang="en-US" sz="3611" dirty="0">
                <a:solidFill>
                  <a:srgbClr val="1B1B1B"/>
                </a:solidFill>
                <a:latin typeface="Inter Bold"/>
              </a:rPr>
              <a:t>Какие данные были получены? 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B1B1B"/>
                </a:solidFill>
                <a:latin typeface="Inter Bold"/>
              </a:rPr>
              <a:t>0</a:t>
            </a:r>
            <a:r>
              <a:rPr lang="ru-RU" sz="1800" dirty="0">
                <a:solidFill>
                  <a:srgbClr val="1B1B1B"/>
                </a:solidFill>
                <a:latin typeface="Inter Bold"/>
              </a:rPr>
              <a:t>5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7904" y="2096717"/>
            <a:ext cx="16292191" cy="691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user_id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идентификатор абонента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Q1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ответ на первый вопрос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Q2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ответ на второй вопрос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Total Traffic(MB)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объем трафика передачи данных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Downlink Throughput(Kbps)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средняя скорость «к абоненту» 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Uplink Throughput(Kbps)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средняя скорость «от абонента» 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Downlink TCP Retransmission Rate(%)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частота переотправок пакетов «к абоненту» 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Video Streaming Download Throughput(Kbps)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скорость загрузки потокового видео 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Video Streaming xKB Start Delay(ms)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задержка старта воспроизведения видео 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Web Page Download Throughput(Kbps)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скорость загрузки web-</a:t>
            </a:r>
            <a:r>
              <a:rPr lang="ru-RU" sz="2673" u="none" dirty="0">
                <a:solidFill>
                  <a:srgbClr val="000000"/>
                </a:solidFill>
                <a:latin typeface="Open Sans Light"/>
              </a:rPr>
              <a:t>страниц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через браузер </a:t>
            </a:r>
          </a:p>
          <a:p>
            <a:pPr marL="577269" lvl="1" indent="-288634">
              <a:lnSpc>
                <a:spcPts val="4625"/>
              </a:lnSpc>
              <a:buFont typeface="Arial"/>
              <a:buChar char="•"/>
            </a:pPr>
            <a:r>
              <a:rPr lang="en-US" sz="2673" u="none" dirty="0">
                <a:solidFill>
                  <a:srgbClr val="000000"/>
                </a:solidFill>
                <a:latin typeface="Open Sans Light Bold"/>
              </a:rPr>
              <a:t>Web Average TCP RTT(ms)</a:t>
            </a:r>
            <a:r>
              <a:rPr lang="en-US" sz="2673" u="none" dirty="0">
                <a:solidFill>
                  <a:srgbClr val="000000"/>
                </a:solidFill>
                <a:latin typeface="Open Sans Light"/>
              </a:rPr>
              <a:t> — пинг при просмотре web-</a:t>
            </a:r>
            <a:r>
              <a:rPr lang="ru-RU" sz="2673" u="none" dirty="0">
                <a:solidFill>
                  <a:srgbClr val="000000"/>
                </a:solidFill>
                <a:latin typeface="Open Sans Light"/>
              </a:rPr>
              <a:t>страниц</a:t>
            </a:r>
            <a:endParaRPr lang="en-US" sz="2673" u="none" dirty="0">
              <a:solidFill>
                <a:srgbClr val="000000"/>
              </a:solidFill>
              <a:latin typeface="Open Sans Light"/>
            </a:endParaRPr>
          </a:p>
          <a:p>
            <a:pPr marL="0" lvl="0" indent="0" algn="ctr">
              <a:lnSpc>
                <a:spcPts val="4023"/>
              </a:lnSpc>
              <a:spcBef>
                <a:spcPct val="0"/>
              </a:spcBef>
            </a:pPr>
            <a:endParaRPr lang="en-US" sz="2673" u="none" dirty="0">
              <a:solidFill>
                <a:srgbClr val="000000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43640" y="2877022"/>
            <a:ext cx="1290985" cy="12264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89016" y="2877022"/>
            <a:ext cx="1147568" cy="11246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04503" y="1076325"/>
            <a:ext cx="13532136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69"/>
              </a:lnSpc>
            </a:pPr>
            <a:r>
              <a:rPr lang="en-US" sz="5699" dirty="0">
                <a:solidFill>
                  <a:srgbClr val="4E65D9"/>
                </a:solidFill>
                <a:latin typeface="Inter"/>
              </a:rPr>
              <a:t>Предварительная обработка данных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B1B1B"/>
                </a:solidFill>
                <a:latin typeface="Inter Bold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2694" y="4630450"/>
            <a:ext cx="2978569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Удаление дубликатов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96149" y="4411375"/>
            <a:ext cx="3392797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Отбор валидных значений в столбцах c ответами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6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85850"/>
            <a:ext cx="6407433" cy="340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9F9FA"/>
                </a:solidFill>
                <a:latin typeface="Inter Bold"/>
              </a:rPr>
              <a:t>После разделения на группы: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9F9FA"/>
                </a:solidFill>
                <a:latin typeface="Inter Bold"/>
              </a:rPr>
              <a:t>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76825"/>
            <a:ext cx="7124700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ru-RU" sz="3400" dirty="0">
                <a:solidFill>
                  <a:srgbClr val="FFFFFF"/>
                </a:solidFill>
                <a:latin typeface="Open Sans"/>
              </a:rPr>
              <a:t>Группа 1</a:t>
            </a:r>
            <a:r>
              <a:rPr lang="en-US" sz="3400" dirty="0">
                <a:solidFill>
                  <a:srgbClr val="FFFFFF"/>
                </a:solidFill>
                <a:latin typeface="Open Sans"/>
              </a:rPr>
              <a:t> - полностью довольные </a:t>
            </a:r>
          </a:p>
          <a:p>
            <a:pPr>
              <a:lnSpc>
                <a:spcPts val="4760"/>
              </a:lnSpc>
            </a:pPr>
            <a:r>
              <a:rPr lang="ru-RU" sz="3400" dirty="0">
                <a:solidFill>
                  <a:srgbClr val="FFFFFF"/>
                </a:solidFill>
                <a:latin typeface="Open Sans"/>
              </a:rPr>
              <a:t>Группа 2</a:t>
            </a:r>
            <a:r>
              <a:rPr lang="en-US" sz="3400" dirty="0">
                <a:solidFill>
                  <a:srgbClr val="FFFFFF"/>
                </a:solidFill>
                <a:latin typeface="Open Sans"/>
              </a:rPr>
              <a:t> - остальные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57395" y="981075"/>
            <a:ext cx="8360271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ru-RU" sz="2999" dirty="0">
                <a:solidFill>
                  <a:srgbClr val="FFFFFF"/>
                </a:solidFill>
                <a:latin typeface="Open Sans Bold"/>
              </a:rPr>
              <a:t>Доли абонентов в группах, %</a:t>
            </a:r>
            <a:endParaRPr lang="en-US" sz="2999" dirty="0">
              <a:solidFill>
                <a:srgbClr val="FFFFFF"/>
              </a:solidFill>
              <a:latin typeface="Open Sans Bold"/>
            </a:endParaRPr>
          </a:p>
        </p:txBody>
      </p:sp>
      <p:graphicFrame>
        <p:nvGraphicFramePr>
          <p:cNvPr id="30" name="Диаграмма 29">
            <a:extLst>
              <a:ext uri="{FF2B5EF4-FFF2-40B4-BE49-F238E27FC236}">
                <a16:creationId xmlns:a16="http://schemas.microsoft.com/office/drawing/2014/main" id="{A3D69F2C-4599-2F3B-D04C-29D723911B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171744"/>
              </p:ext>
            </p:extLst>
          </p:nvPr>
        </p:nvGraphicFramePr>
        <p:xfrm>
          <a:off x="8991600" y="2019300"/>
          <a:ext cx="8360271" cy="805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0A60FFD4-798A-2BC7-715B-2D9CBB31B5F3}"/>
              </a:ext>
            </a:extLst>
          </p:cNvPr>
          <p:cNvSpPr txBox="1"/>
          <p:nvPr/>
        </p:nvSpPr>
        <p:spPr>
          <a:xfrm>
            <a:off x="10758735" y="6743700"/>
            <a:ext cx="1966665" cy="1268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60"/>
              </a:lnSpc>
            </a:pPr>
            <a:r>
              <a:rPr lang="ru-RU" sz="3000" b="1" dirty="0">
                <a:latin typeface="Open Sans"/>
              </a:rPr>
              <a:t>Группа 2</a:t>
            </a:r>
          </a:p>
          <a:p>
            <a:pPr>
              <a:lnSpc>
                <a:spcPts val="4760"/>
              </a:lnSpc>
            </a:pPr>
            <a:r>
              <a:rPr lang="ru-RU" sz="3000" b="1" dirty="0">
                <a:latin typeface="Open Sans"/>
              </a:rPr>
              <a:t>64,55%</a:t>
            </a:r>
            <a:endParaRPr lang="en-US" sz="3000" b="1" dirty="0">
              <a:latin typeface="Open Sa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453D13-9BF2-8A68-09DD-897A9A5F8639}"/>
              </a:ext>
            </a:extLst>
          </p:cNvPr>
          <p:cNvSpPr txBox="1"/>
          <p:nvPr/>
        </p:nvSpPr>
        <p:spPr>
          <a:xfrm>
            <a:off x="13855984" y="4750165"/>
            <a:ext cx="1966665" cy="1268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60"/>
              </a:lnSpc>
            </a:pPr>
            <a:r>
              <a:rPr lang="ru-RU" sz="3000" b="1" dirty="0">
                <a:latin typeface="Open Sans"/>
              </a:rPr>
              <a:t>Группа 1</a:t>
            </a:r>
          </a:p>
          <a:p>
            <a:pPr>
              <a:lnSpc>
                <a:spcPts val="4760"/>
              </a:lnSpc>
            </a:pPr>
            <a:r>
              <a:rPr lang="ru-RU" sz="3000" b="1" dirty="0">
                <a:latin typeface="Open Sans"/>
              </a:rPr>
              <a:t>35,45%</a:t>
            </a:r>
            <a:endParaRPr lang="en-US" sz="3000" b="1" dirty="0"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4114800" y="1112611"/>
            <a:ext cx="10935297" cy="72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69"/>
              </a:lnSpc>
            </a:pPr>
            <a:r>
              <a:rPr lang="ru-RU" sz="4000" dirty="0">
                <a:solidFill>
                  <a:srgbClr val="4E65D9"/>
                </a:solidFill>
                <a:latin typeface="Inter"/>
              </a:rPr>
              <a:t>Распределение ответов на первый вопрос</a:t>
            </a:r>
            <a:endParaRPr lang="en-US" sz="4000" dirty="0">
              <a:solidFill>
                <a:srgbClr val="4E65D9"/>
              </a:solidFill>
              <a:latin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ru-RU" sz="1800" dirty="0">
                <a:solidFill>
                  <a:srgbClr val="1B1B1B"/>
                </a:solidFill>
                <a:latin typeface="Inter Bold"/>
              </a:rPr>
              <a:t>08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1B0AE4-4FFD-B9E1-BCB0-725C155FA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86" y="2534895"/>
            <a:ext cx="13627227" cy="62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1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1581150"/>
            <a:ext cx="40418" cy="6947250"/>
          </a:xfrm>
          <a:prstGeom prst="rect">
            <a:avLst/>
          </a:prstGeom>
          <a:solidFill>
            <a:srgbClr val="1B1B1B"/>
          </a:solidFill>
        </p:spPr>
      </p:sp>
      <p:grpSp>
        <p:nvGrpSpPr>
          <p:cNvPr id="3" name="Group 3"/>
          <p:cNvGrpSpPr/>
          <p:nvPr/>
        </p:nvGrpSpPr>
        <p:grpSpPr>
          <a:xfrm>
            <a:off x="9039301" y="2652031"/>
            <a:ext cx="290233" cy="29023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995339" y="7157005"/>
            <a:ext cx="297323" cy="297323"/>
            <a:chOff x="0" y="0"/>
            <a:chExt cx="396430" cy="396430"/>
          </a:xfrm>
        </p:grpSpPr>
        <p:grpSp>
          <p:nvGrpSpPr>
            <p:cNvPr id="6" name="Group 6"/>
            <p:cNvGrpSpPr/>
            <p:nvPr/>
          </p:nvGrpSpPr>
          <p:grpSpPr>
            <a:xfrm>
              <a:off x="4726" y="4726"/>
              <a:ext cx="386978" cy="38697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9F9FA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396430" cy="396430"/>
              <a:chOff x="0" y="0"/>
              <a:chExt cx="1708150" cy="17081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4E65D9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4679" y="4439079"/>
            <a:ext cx="6309695" cy="40893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454346"/>
            <a:ext cx="226031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B1B1B"/>
                </a:solidFill>
                <a:latin typeface="Inter Bold"/>
              </a:rPr>
              <a:t>0</a:t>
            </a:r>
            <a:r>
              <a:rPr lang="ru-RU" sz="1800" dirty="0">
                <a:solidFill>
                  <a:srgbClr val="1B1B1B"/>
                </a:solidFill>
                <a:latin typeface="Inter Bold"/>
              </a:rPr>
              <a:t>9</a:t>
            </a:r>
            <a:endParaRPr lang="en-US" sz="1800" dirty="0">
              <a:solidFill>
                <a:srgbClr val="1B1B1B"/>
              </a:solidFill>
              <a:latin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4679" y="1778938"/>
            <a:ext cx="6309695" cy="116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4E65D9"/>
                </a:solidFill>
                <a:latin typeface="Inter Bold"/>
              </a:rPr>
              <a:t>Гипотеза 1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48915" y="2621835"/>
            <a:ext cx="7510385" cy="273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4E65D9"/>
                </a:solidFill>
                <a:latin typeface="Inter Bold"/>
              </a:rPr>
              <a:t> </a:t>
            </a:r>
            <a:r>
              <a:rPr lang="ru-RU" sz="5200" dirty="0">
                <a:solidFill>
                  <a:srgbClr val="4E65D9"/>
                </a:solidFill>
                <a:latin typeface="Inter Bold"/>
              </a:rPr>
              <a:t>Скорость передачи данных </a:t>
            </a:r>
            <a:r>
              <a:rPr lang="en-US" sz="5200" dirty="0">
                <a:solidFill>
                  <a:srgbClr val="4E65D9"/>
                </a:solidFill>
                <a:latin typeface="Inter Bold"/>
              </a:rPr>
              <a:t>влияет на оценку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780</Words>
  <Application>Microsoft Office PowerPoint</Application>
  <PresentationFormat>Произвольный</PresentationFormat>
  <Paragraphs>128</Paragraphs>
  <Slides>21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1" baseType="lpstr">
      <vt:lpstr>Open Sans Bold</vt:lpstr>
      <vt:lpstr>Calibri</vt:lpstr>
      <vt:lpstr>Inter Bold</vt:lpstr>
      <vt:lpstr>Open Sans</vt:lpstr>
      <vt:lpstr>Inter</vt:lpstr>
      <vt:lpstr>Open Sans Light Bold</vt:lpstr>
      <vt:lpstr>Arial</vt:lpstr>
      <vt:lpstr>Helvetica Neue</vt:lpstr>
      <vt:lpstr>Open Sans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Средняя скорость передачи данных к абоненту ниже у группы недовольных клиентов</vt:lpstr>
      <vt:lpstr>Презентация PowerPoint</vt:lpstr>
      <vt:lpstr>Презентация PowerPoint</vt:lpstr>
      <vt:lpstr>Презентация PowerPoint</vt:lpstr>
      <vt:lpstr>Презентация PowerPoint</vt:lpstr>
      <vt:lpstr>Частота переотправки пакетов ниже у группы недовольных клиентов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Illustrated Virtual Assistant Marketing Presentation</dc:title>
  <dc:creator>User</dc:creator>
  <cp:lastModifiedBy>Виктория Тарасюк</cp:lastModifiedBy>
  <cp:revision>4</cp:revision>
  <dcterms:created xsi:type="dcterms:W3CDTF">2006-08-16T00:00:00Z</dcterms:created>
  <dcterms:modified xsi:type="dcterms:W3CDTF">2023-06-27T14:17:05Z</dcterms:modified>
  <dc:identifier>DAEdCtexCw8</dc:identifier>
</cp:coreProperties>
</file>